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0"/>
  </p:notesMasterIdLst>
  <p:handoutMasterIdLst>
    <p:handoutMasterId r:id="rId21"/>
  </p:handoutMasterIdLst>
  <p:sldIdLst>
    <p:sldId id="256" r:id="rId2"/>
    <p:sldId id="312" r:id="rId3"/>
    <p:sldId id="313" r:id="rId4"/>
    <p:sldId id="314" r:id="rId5"/>
    <p:sldId id="315" r:id="rId6"/>
    <p:sldId id="316" r:id="rId7"/>
    <p:sldId id="317" r:id="rId8"/>
    <p:sldId id="318" r:id="rId9"/>
    <p:sldId id="319" r:id="rId10"/>
    <p:sldId id="320" r:id="rId11"/>
    <p:sldId id="321" r:id="rId12"/>
    <p:sldId id="323" r:id="rId13"/>
    <p:sldId id="349" r:id="rId14"/>
    <p:sldId id="347" r:id="rId15"/>
    <p:sldId id="350" r:id="rId16"/>
    <p:sldId id="348" r:id="rId17"/>
    <p:sldId id="352" r:id="rId18"/>
    <p:sldId id="351" r:id="rId19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DEA"/>
    <a:srgbClr val="009BD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649" autoAdjust="0"/>
    <p:restoredTop sz="93603" autoAdjust="0"/>
  </p:normalViewPr>
  <p:slideViewPr>
    <p:cSldViewPr snapToGrid="0">
      <p:cViewPr varScale="1">
        <p:scale>
          <a:sx n="61" d="100"/>
          <a:sy n="61" d="100"/>
        </p:scale>
        <p:origin x="102" y="720"/>
      </p:cViewPr>
      <p:guideLst/>
    </p:cSldViewPr>
  </p:slideViewPr>
  <p:outlineViewPr>
    <p:cViewPr>
      <p:scale>
        <a:sx n="33" d="100"/>
        <a:sy n="33" d="100"/>
      </p:scale>
      <p:origin x="0" y="-13113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63" d="100"/>
          <a:sy n="63" d="100"/>
        </p:scale>
        <p:origin x="1623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6BB2A55-6EC3-4A86-8BAE-60DD07C02EF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767A30-F484-40E9-8513-396D4F1A005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FD5987E0-3AFD-4497-BB3F-05EE07AAB57C}" type="datetimeFigureOut">
              <a:rPr lang="en-CA" smtClean="0"/>
              <a:t>2022-04-27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D3B06B-B282-4A3D-950C-712DC821D6E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EC2622-B0E4-4C7F-B70A-A49BA6782D9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95768FFB-A3F4-45D8-A416-C7EC9FBBF36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809343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2784B63C-6B74-4BB1-9E02-6CC7FC356844}" type="datetimeFigureOut">
              <a:rPr lang="en-CA" smtClean="0"/>
              <a:t>2022-04-27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F5D7F4BC-DD15-485D-9960-17DB2F3BC55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730399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chartec.net/is-your-team-growing-you-need-to-understand-the-5-stages-of-team-development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6CAB73-7126-48BD-BA45-5D2F1103CE0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0788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Image: http://ibi-global.com/userfiles/image/ibi-high-performing-team-9665.png</a:t>
            </a:r>
          </a:p>
          <a:p>
            <a:endParaRPr lang="en-CA" dirty="0"/>
          </a:p>
          <a:p>
            <a:r>
              <a:rPr lang="en-CA" dirty="0"/>
              <a:t>Text from assigned readings and also:</a:t>
            </a:r>
          </a:p>
          <a:p>
            <a:r>
              <a:rPr lang="en-CA" dirty="0"/>
              <a:t>Arora, M. &amp; </a:t>
            </a:r>
            <a:r>
              <a:rPr lang="en-CA" dirty="0" err="1"/>
              <a:t>Baronikian</a:t>
            </a:r>
            <a:r>
              <a:rPr lang="en-CA" dirty="0"/>
              <a:t>, H. (2013). </a:t>
            </a:r>
            <a:r>
              <a:rPr lang="en-CA" i="1" dirty="0"/>
              <a:t>Leadership in project management: Leading people and projects to success</a:t>
            </a:r>
            <a:r>
              <a:rPr lang="en-CA" i="0" dirty="0"/>
              <a:t> (2</a:t>
            </a:r>
            <a:r>
              <a:rPr lang="en-CA" i="0" baseline="30000" dirty="0"/>
              <a:t>nd</a:t>
            </a:r>
            <a:r>
              <a:rPr lang="en-CA" i="0" dirty="0"/>
              <a:t> ed). Toronto: Leadership Publishing House.</a:t>
            </a:r>
            <a:endParaRPr lang="en-CA" dirty="0"/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D7F4BC-DD15-485D-9960-17DB2F3BC558}" type="slidenum">
              <a:rPr lang="en-CA" smtClean="0"/>
              <a:t>11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990748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Image: http://www.pm-primer.com/wp-content/uploads/2012/04/party.jpg</a:t>
            </a:r>
          </a:p>
          <a:p>
            <a:endParaRPr lang="en-CA" dirty="0"/>
          </a:p>
          <a:p>
            <a:r>
              <a:rPr lang="en-CA" dirty="0"/>
              <a:t>Text from assigned readings and also:</a:t>
            </a:r>
          </a:p>
          <a:p>
            <a:r>
              <a:rPr lang="en-CA" dirty="0"/>
              <a:t>Arora, M. &amp; </a:t>
            </a:r>
            <a:r>
              <a:rPr lang="en-CA" dirty="0" err="1"/>
              <a:t>Baronikian</a:t>
            </a:r>
            <a:r>
              <a:rPr lang="en-CA" dirty="0"/>
              <a:t>, H. (2013). </a:t>
            </a:r>
            <a:r>
              <a:rPr lang="en-CA" i="1" dirty="0"/>
              <a:t>Leadership in project management: Leading people and projects to success</a:t>
            </a:r>
            <a:r>
              <a:rPr lang="en-CA" i="0" dirty="0"/>
              <a:t> (2</a:t>
            </a:r>
            <a:r>
              <a:rPr lang="en-CA" i="0" baseline="30000" dirty="0"/>
              <a:t>nd</a:t>
            </a:r>
            <a:r>
              <a:rPr lang="en-CA" i="0" dirty="0"/>
              <a:t> ed). Toronto: Leadership Publishing House.</a:t>
            </a:r>
            <a:endParaRPr lang="en-CA" dirty="0"/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D7F4BC-DD15-485D-9960-17DB2F3BC558}" type="slidenum">
              <a:rPr lang="en-CA" smtClean="0"/>
              <a:t>12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141465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D7F4BC-DD15-485D-9960-17DB2F3BC558}" type="slidenum">
              <a:rPr lang="en-CA" smtClean="0"/>
              <a:t>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571624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D7F4BC-DD15-485D-9960-17DB2F3BC558}" type="slidenum">
              <a:rPr lang="en-CA" smtClean="0"/>
              <a:t>14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938565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D7F4BC-DD15-485D-9960-17DB2F3BC558}" type="slidenum">
              <a:rPr lang="en-CA" smtClean="0"/>
              <a:t>15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040158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Image: http://clipground.com/images/delegate-clipart-1.jpg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D7F4BC-DD15-485D-9960-17DB2F3BC558}" type="slidenum">
              <a:rPr lang="en-CA" smtClean="0"/>
              <a:t>16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391647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https://s-media-cache-ak0.pinimg.com/originals/99/d1/2a/99d12a76e5ad7742af9999bd174cb6eb.jpg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D7F4BC-DD15-485D-9960-17DB2F3BC558}" type="slidenum">
              <a:rPr lang="en-CA" smtClean="0"/>
              <a:t>17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960743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https://myob-gm-digital-production-blog-assets.s3.amazonaws.com/uploads/2016/04/How-to-delegate-effectively-blog.jpg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D7F4BC-DD15-485D-9960-17DB2F3BC558}" type="slidenum">
              <a:rPr lang="en-CA" smtClean="0"/>
              <a:t>18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401643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Image: https://barcelona.inno-forum.org/wp-content/uploads/sites/5/2016/06/Project-Team.jpg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D7F4BC-DD15-485D-9960-17DB2F3BC558}" type="slidenum">
              <a:rPr lang="en-CA" smtClean="0"/>
              <a:t>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53583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Image Source: </a:t>
            </a:r>
            <a:r>
              <a:rPr lang="en-CA" dirty="0">
                <a:hlinkClick r:id="rId3"/>
              </a:rPr>
              <a:t>https://chartec.net/is-your-team-growing-you-need-to-understand-the-5-stages-of-team-development/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D7F4BC-DD15-485D-9960-17DB2F3BC558}" type="slidenum">
              <a:rPr lang="en-CA" smtClean="0"/>
              <a:t>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878519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Image: http://2.bp.blogspot.com/-LdifLB_nDH4/VpXI0QP-1sI/AAAAAAAADSQ/gNlW8U5-jXE/s1600/Team-Helping.jpg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D7F4BC-DD15-485D-9960-17DB2F3BC558}" type="slidenum">
              <a:rPr lang="en-CA" smtClean="0"/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521284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Source: http://2.bp.blogspot.com/-LdifLB_nDH4/VpXI0QP-1sI/AAAAAAAADSQ/gNlW8U5-jXE/s1600/Team-Helping.jpg</a:t>
            </a:r>
          </a:p>
          <a:p>
            <a:r>
              <a:rPr lang="en-CA" dirty="0"/>
              <a:t>Text from assigned readings and also:</a:t>
            </a:r>
          </a:p>
          <a:p>
            <a:r>
              <a:rPr lang="en-CA" dirty="0"/>
              <a:t>Arora, M. &amp; </a:t>
            </a:r>
            <a:r>
              <a:rPr lang="en-CA" dirty="0" err="1"/>
              <a:t>Baronikian</a:t>
            </a:r>
            <a:r>
              <a:rPr lang="en-CA" dirty="0"/>
              <a:t>, H. (2013). </a:t>
            </a:r>
            <a:r>
              <a:rPr lang="en-CA" i="1" dirty="0"/>
              <a:t>Leadership in project management: Leading people and projects to success</a:t>
            </a:r>
            <a:r>
              <a:rPr lang="en-CA" i="0" dirty="0"/>
              <a:t> (2</a:t>
            </a:r>
            <a:r>
              <a:rPr lang="en-CA" i="0" baseline="30000" dirty="0"/>
              <a:t>nd</a:t>
            </a:r>
            <a:r>
              <a:rPr lang="en-CA" i="0" dirty="0"/>
              <a:t> ed). Toronto: Leadership Publishing House.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D7F4BC-DD15-485D-9960-17DB2F3BC558}" type="slidenum">
              <a:rPr lang="en-CA" smtClean="0"/>
              <a:t>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894515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Image: http://image.slidesharecdn.com/stagesofteamdevelopment-12853499493489-phpapp01/95/stages-of-team-development-3-728.jpg?cb=1285333060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D7F4BC-DD15-485D-9960-17DB2F3BC558}" type="slidenum">
              <a:rPr lang="en-CA" smtClean="0"/>
              <a:t>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526810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Image: http://image.slidesharecdn.com/stagesofteamdevelopment-12853499493489-phpapp01/95/stages-of-team-development-3-728.jpg?cb=1285333060</a:t>
            </a:r>
          </a:p>
          <a:p>
            <a:endParaRPr lang="en-CA" dirty="0"/>
          </a:p>
          <a:p>
            <a:r>
              <a:rPr lang="en-CA" dirty="0"/>
              <a:t>Text from assigned readings and also:</a:t>
            </a:r>
          </a:p>
          <a:p>
            <a:r>
              <a:rPr lang="en-CA" dirty="0"/>
              <a:t>Arora, M. &amp; </a:t>
            </a:r>
            <a:r>
              <a:rPr lang="en-CA" dirty="0" err="1"/>
              <a:t>Baronikian</a:t>
            </a:r>
            <a:r>
              <a:rPr lang="en-CA" dirty="0"/>
              <a:t>, H. (2013). </a:t>
            </a:r>
            <a:r>
              <a:rPr lang="en-CA" i="1" dirty="0"/>
              <a:t>Leadership in project management: Leading people and projects to success</a:t>
            </a:r>
            <a:r>
              <a:rPr lang="en-CA" i="0" dirty="0"/>
              <a:t> (2</a:t>
            </a:r>
            <a:r>
              <a:rPr lang="en-CA" i="0" baseline="30000" dirty="0"/>
              <a:t>nd</a:t>
            </a:r>
            <a:r>
              <a:rPr lang="en-CA" i="0" dirty="0"/>
              <a:t> ed). Toronto: Leadership Publishing House.</a:t>
            </a:r>
            <a:endParaRPr lang="en-CA" dirty="0"/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D7F4BC-DD15-485D-9960-17DB2F3BC558}" type="slidenum">
              <a:rPr lang="en-CA" smtClean="0"/>
              <a:t>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493621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Image: https://d1fhzurqmm0rwe.cloudfront.net/wp-content/uploads/2016/11/norming-stage.jpg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D7F4BC-DD15-485D-9960-17DB2F3BC558}" type="slidenum">
              <a:rPr lang="en-CA" smtClean="0"/>
              <a:t>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808295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Image: https://d1fhzurqmm0rwe.cloudfront.net/wp-content/uploads/2016/11/norming-stage.jpg</a:t>
            </a:r>
          </a:p>
          <a:p>
            <a:endParaRPr lang="en-CA" dirty="0"/>
          </a:p>
          <a:p>
            <a:r>
              <a:rPr lang="en-CA" dirty="0"/>
              <a:t>Text from assigned readings and also:</a:t>
            </a:r>
          </a:p>
          <a:p>
            <a:r>
              <a:rPr lang="en-CA" dirty="0"/>
              <a:t>Arora, M. &amp; </a:t>
            </a:r>
            <a:r>
              <a:rPr lang="en-CA" dirty="0" err="1"/>
              <a:t>Baronikian</a:t>
            </a:r>
            <a:r>
              <a:rPr lang="en-CA" dirty="0"/>
              <a:t>, H. (2013). </a:t>
            </a:r>
            <a:r>
              <a:rPr lang="en-CA" i="1" dirty="0"/>
              <a:t>Leadership in project management: Leading people and projects to success</a:t>
            </a:r>
            <a:r>
              <a:rPr lang="en-CA" i="0" dirty="0"/>
              <a:t> (2</a:t>
            </a:r>
            <a:r>
              <a:rPr lang="en-CA" i="0" baseline="30000" dirty="0"/>
              <a:t>nd</a:t>
            </a:r>
            <a:r>
              <a:rPr lang="en-CA" i="0" dirty="0"/>
              <a:t> ed). Toronto: Leadership Publishing House.</a:t>
            </a:r>
            <a:endParaRPr lang="en-CA" dirty="0"/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D7F4BC-DD15-485D-9960-17DB2F3BC558}" type="slidenum">
              <a:rPr lang="en-CA" smtClean="0"/>
              <a:t>10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156050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799" y="2043585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5280" b="1" spc="-270">
                <a:solidFill>
                  <a:schemeClr val="tx1"/>
                </a:soli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anchor="b">
            <a:normAutofit/>
          </a:bodyPr>
          <a:lstStyle>
            <a:lvl1pPr marL="0" indent="0" algn="r">
              <a:buNone/>
              <a:defRPr sz="2880" b="0">
                <a:solidFill>
                  <a:schemeClr val="tx1">
                    <a:lumMod val="85000"/>
                  </a:schemeClr>
                </a:solidFill>
                <a:latin typeface="+mj-lt"/>
              </a:defRPr>
            </a:lvl1pPr>
            <a:lvl2pPr marL="411480" indent="0" algn="ctr">
              <a:buNone/>
              <a:defRPr sz="1800"/>
            </a:lvl2pPr>
            <a:lvl3pPr marL="822960" indent="0" algn="ctr">
              <a:buNone/>
              <a:defRPr sz="1620"/>
            </a:lvl3pPr>
            <a:lvl4pPr marL="1234440" indent="0" algn="ctr">
              <a:buNone/>
              <a:defRPr sz="1440"/>
            </a:lvl4pPr>
            <a:lvl5pPr marL="1645920" indent="0" algn="ctr">
              <a:buNone/>
              <a:defRPr sz="1440"/>
            </a:lvl5pPr>
            <a:lvl6pPr marL="2057400" indent="0" algn="ctr">
              <a:buNone/>
              <a:defRPr sz="1440"/>
            </a:lvl6pPr>
            <a:lvl7pPr marL="2468880" indent="0" algn="ctr">
              <a:buNone/>
              <a:defRPr sz="1440"/>
            </a:lvl7pPr>
            <a:lvl8pPr marL="2880360" indent="0" algn="ctr">
              <a:buNone/>
              <a:defRPr sz="1440"/>
            </a:lvl8pPr>
            <a:lvl9pPr marL="3291840" indent="0" algn="ctr">
              <a:buNone/>
              <a:defRPr sz="144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08156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88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 rtlCol="0">
            <a:normAutofit/>
          </a:bodyPr>
          <a:lstStyle>
            <a:lvl1pPr marL="0" indent="0">
              <a:buNone/>
              <a:defRPr sz="2880">
                <a:solidFill>
                  <a:schemeClr val="tx1">
                    <a:lumMod val="85000"/>
                  </a:schemeClr>
                </a:solidFill>
              </a:defRPr>
            </a:lvl1pPr>
            <a:lvl2pPr marL="411480" indent="0">
              <a:buNone/>
              <a:defRPr sz="2520"/>
            </a:lvl2pPr>
            <a:lvl3pPr marL="822960" indent="0">
              <a:buNone/>
              <a:defRPr sz="2160"/>
            </a:lvl3pPr>
            <a:lvl4pPr marL="1234440" indent="0">
              <a:buNone/>
              <a:defRPr sz="1800"/>
            </a:lvl4pPr>
            <a:lvl5pPr marL="1645920" indent="0">
              <a:buNone/>
              <a:defRPr sz="1800"/>
            </a:lvl5pPr>
            <a:lvl6pPr marL="2057400" indent="0">
              <a:buNone/>
              <a:defRPr sz="1800"/>
            </a:lvl6pPr>
            <a:lvl7pPr marL="2468880" indent="0">
              <a:buNone/>
              <a:defRPr sz="1800"/>
            </a:lvl7pPr>
            <a:lvl8pPr marL="2880360" indent="0">
              <a:buNone/>
              <a:defRPr sz="1800"/>
            </a:lvl8pPr>
            <a:lvl9pPr marL="3291840" indent="0">
              <a:buNone/>
              <a:defRPr sz="18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1" y="2057400"/>
            <a:ext cx="3652025" cy="3811588"/>
          </a:xfrm>
        </p:spPr>
        <p:txBody>
          <a:bodyPr/>
          <a:lstStyle>
            <a:lvl1pPr marL="0" indent="0">
              <a:buNone/>
              <a:defRPr sz="1440">
                <a:solidFill>
                  <a:schemeClr val="bg1"/>
                </a:solidFill>
              </a:defRPr>
            </a:lvl1pPr>
            <a:lvl2pPr marL="411480" indent="0">
              <a:buNone/>
              <a:defRPr sz="1260"/>
            </a:lvl2pPr>
            <a:lvl3pPr marL="822960" indent="0">
              <a:buNone/>
              <a:defRPr sz="1080"/>
            </a:lvl3pPr>
            <a:lvl4pPr marL="1234440" indent="0">
              <a:buNone/>
              <a:defRPr sz="900"/>
            </a:lvl4pPr>
            <a:lvl5pPr marL="1645920" indent="0">
              <a:buNone/>
              <a:defRPr sz="900"/>
            </a:lvl5pPr>
            <a:lvl6pPr marL="2057400" indent="0">
              <a:buNone/>
              <a:defRPr sz="900"/>
            </a:lvl6pPr>
            <a:lvl7pPr marL="2468880" indent="0">
              <a:buNone/>
              <a:defRPr sz="900"/>
            </a:lvl7pPr>
            <a:lvl8pPr marL="2880360" indent="0">
              <a:buNone/>
              <a:defRPr sz="900"/>
            </a:lvl8pPr>
            <a:lvl9pPr marL="329184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70AFB9AF-E1F8-4413-8666-C9FEB862EF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728ED03-3059-4044-9CB1-E7BAA3C1B41F}" type="datetimeFigureOut">
              <a:rPr lang="en-US" smtClean="0">
                <a:solidFill>
                  <a:prstClr val="white">
                    <a:lumMod val="85000"/>
                  </a:prstClr>
                </a:solidFill>
              </a:rPr>
              <a:pPr>
                <a:defRPr/>
              </a:pPr>
              <a:t>4/27/2022</a:t>
            </a:fld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72AD3B01-8DBC-4A9E-B9C4-9ADC59F45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EEA6609B-1B03-4AEE-9EC0-19B2189BBD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7A955DC-78C5-4D29-85CC-D10B05507D3B}" type="slidenum">
              <a:rPr lang="en-US" smtClean="0">
                <a:solidFill>
                  <a:prstClr val="white">
                    <a:lumMod val="8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38246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88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1" y="2057400"/>
            <a:ext cx="3652025" cy="3811588"/>
          </a:xfrm>
        </p:spPr>
        <p:txBody>
          <a:bodyPr/>
          <a:lstStyle>
            <a:lvl1pPr marL="0" indent="0">
              <a:buNone/>
              <a:defRPr sz="1440">
                <a:solidFill>
                  <a:schemeClr val="bg1"/>
                </a:solidFill>
              </a:defRPr>
            </a:lvl1pPr>
            <a:lvl2pPr marL="411480" indent="0">
              <a:buNone/>
              <a:defRPr sz="1260"/>
            </a:lvl2pPr>
            <a:lvl3pPr marL="822960" indent="0">
              <a:buNone/>
              <a:defRPr sz="1080"/>
            </a:lvl3pPr>
            <a:lvl4pPr marL="1234440" indent="0">
              <a:buNone/>
              <a:defRPr sz="900"/>
            </a:lvl4pPr>
            <a:lvl5pPr marL="1645920" indent="0">
              <a:buNone/>
              <a:defRPr sz="900"/>
            </a:lvl5pPr>
            <a:lvl6pPr marL="2057400" indent="0">
              <a:buNone/>
              <a:defRPr sz="900"/>
            </a:lvl6pPr>
            <a:lvl7pPr marL="2468880" indent="0">
              <a:buNone/>
              <a:defRPr sz="900"/>
            </a:lvl7pPr>
            <a:lvl8pPr marL="2880360" indent="0">
              <a:buNone/>
              <a:defRPr sz="900"/>
            </a:lvl8pPr>
            <a:lvl9pPr marL="329184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A95F22DA-0F0F-453B-AD1A-6517C3D1BC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70A86ED-2F62-4E24-86C4-A71AA0386156}" type="datetimeFigureOut">
              <a:rPr lang="en-US" smtClean="0">
                <a:solidFill>
                  <a:prstClr val="white">
                    <a:lumMod val="85000"/>
                  </a:prstClr>
                </a:solidFill>
              </a:rPr>
              <a:pPr>
                <a:defRPr/>
              </a:pPr>
              <a:t>4/27/2022</a:t>
            </a:fld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F9D92DA2-51E1-4991-9026-55D5C65B70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9DB2BB51-8AA5-4A75-AE81-71168FB5F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9FF0791-E0E5-4413-8715-5B38EA031DF0}" type="slidenum">
              <a:rPr lang="en-US" smtClean="0">
                <a:solidFill>
                  <a:prstClr val="white">
                    <a:lumMod val="8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57106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3534344"/>
          </a:xfrm>
        </p:spPr>
        <p:txBody>
          <a:bodyPr/>
          <a:lstStyle>
            <a:lvl1pPr>
              <a:defRPr sz="384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9" y="4376997"/>
            <a:ext cx="10514012" cy="1501826"/>
          </a:xfrm>
        </p:spPr>
        <p:txBody>
          <a:bodyPr anchor="ctr"/>
          <a:lstStyle>
            <a:lvl1pPr marL="0" indent="0">
              <a:buNone/>
              <a:defRPr sz="1440"/>
            </a:lvl1pPr>
            <a:lvl2pPr marL="411480" indent="0">
              <a:buNone/>
              <a:defRPr sz="1260"/>
            </a:lvl2pPr>
            <a:lvl3pPr marL="822960" indent="0">
              <a:buNone/>
              <a:defRPr sz="1080"/>
            </a:lvl3pPr>
            <a:lvl4pPr marL="1234440" indent="0">
              <a:buNone/>
              <a:defRPr sz="900"/>
            </a:lvl4pPr>
            <a:lvl5pPr marL="1645920" indent="0">
              <a:buNone/>
              <a:defRPr sz="900"/>
            </a:lvl5pPr>
            <a:lvl6pPr marL="2057400" indent="0">
              <a:buNone/>
              <a:defRPr sz="900"/>
            </a:lvl6pPr>
            <a:lvl7pPr marL="2468880" indent="0">
              <a:buNone/>
              <a:defRPr sz="900"/>
            </a:lvl7pPr>
            <a:lvl8pPr marL="2880360" indent="0">
              <a:buNone/>
              <a:defRPr sz="900"/>
            </a:lvl8pPr>
            <a:lvl9pPr marL="329184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CF596238-9388-4521-A70B-3CD91A0EFA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1A9F9A-6FE4-4B56-AD9B-A4AD1F159B30}" type="datetimeFigureOut">
              <a:rPr lang="en-US" smtClean="0">
                <a:solidFill>
                  <a:prstClr val="white">
                    <a:lumMod val="85000"/>
                  </a:prstClr>
                </a:solidFill>
              </a:rPr>
              <a:pPr>
                <a:defRPr/>
              </a:pPr>
              <a:t>4/27/2022</a:t>
            </a:fld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4FB6BB7E-D520-4942-B5DD-09B085C067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2078E795-9F2C-4DE7-8643-D51998E18F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4769D33-53BF-4C8D-B3D8-AADB9EFD817B}" type="slidenum">
              <a:rPr lang="en-US" smtClean="0">
                <a:solidFill>
                  <a:prstClr val="white">
                    <a:lumMod val="8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62045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8">
            <a:extLst>
              <a:ext uri="{FF2B5EF4-FFF2-40B4-BE49-F238E27FC236}">
                <a16:creationId xmlns:a16="http://schemas.microsoft.com/office/drawing/2014/main" id="{4E1DBCA5-EE78-42EF-BDFA-1B334555D9FE}"/>
              </a:ext>
            </a:extLst>
          </p:cNvPr>
          <p:cNvSpPr txBox="1"/>
          <p:nvPr/>
        </p:nvSpPr>
        <p:spPr>
          <a:xfrm>
            <a:off x="1111251" y="786766"/>
            <a:ext cx="609600" cy="584834"/>
          </a:xfrm>
          <a:prstGeom prst="rect">
            <a:avLst/>
          </a:prstGeom>
        </p:spPr>
        <p:txBody>
          <a:bodyPr lIns="82296" tIns="41148" rIns="82296" bIns="41148" anchor="ctr"/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427939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all" spc="0" normalizeH="0" baseline="0" noProof="0" dirty="0">
                <a:ln w="3175" cmpd="sng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“</a:t>
            </a:r>
          </a:p>
        </p:txBody>
      </p:sp>
      <p:sp>
        <p:nvSpPr>
          <p:cNvPr id="6" name="TextBox 9">
            <a:extLst>
              <a:ext uri="{FF2B5EF4-FFF2-40B4-BE49-F238E27FC236}">
                <a16:creationId xmlns:a16="http://schemas.microsoft.com/office/drawing/2014/main" id="{9E58C9D4-74D7-468B-B7A2-A84C79B9410B}"/>
              </a:ext>
            </a:extLst>
          </p:cNvPr>
          <p:cNvSpPr txBox="1"/>
          <p:nvPr/>
        </p:nvSpPr>
        <p:spPr>
          <a:xfrm>
            <a:off x="10437284" y="2743200"/>
            <a:ext cx="609600" cy="584836"/>
          </a:xfrm>
          <a:prstGeom prst="rect">
            <a:avLst/>
          </a:prstGeom>
        </p:spPr>
        <p:txBody>
          <a:bodyPr lIns="82296" tIns="41148" rIns="82296" bIns="41148" anchor="ctr"/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r" defTabSz="427939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all" spc="0" normalizeH="0" baseline="0" noProof="0" dirty="0">
                <a:ln w="3175" cmpd="sng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6"/>
            <a:ext cx="9302752" cy="2992904"/>
          </a:xfrm>
        </p:spPr>
        <p:txBody>
          <a:bodyPr/>
          <a:lstStyle>
            <a:lvl1pPr>
              <a:defRPr sz="384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5" y="3365558"/>
            <a:ext cx="8752299" cy="548968"/>
          </a:xfrm>
        </p:spPr>
        <p:txBody>
          <a:bodyPr>
            <a:normAutofit/>
          </a:bodyPr>
          <a:lstStyle>
            <a:lvl1pPr marL="0" indent="0" algn="r">
              <a:buNone/>
              <a:defRPr sz="1260" i="1">
                <a:solidFill>
                  <a:schemeClr val="tx2">
                    <a:lumMod val="50000"/>
                  </a:schemeClr>
                </a:solidFill>
              </a:defRPr>
            </a:lvl1pPr>
            <a:lvl2pPr marL="411480" indent="0">
              <a:buNone/>
              <a:defRPr sz="1260"/>
            </a:lvl2pPr>
            <a:lvl3pPr marL="822960" indent="0">
              <a:buNone/>
              <a:defRPr sz="1080"/>
            </a:lvl3pPr>
            <a:lvl4pPr marL="1234440" indent="0">
              <a:buNone/>
              <a:defRPr sz="900"/>
            </a:lvl4pPr>
            <a:lvl5pPr marL="1645920" indent="0">
              <a:buNone/>
              <a:defRPr sz="900"/>
            </a:lvl5pPr>
            <a:lvl6pPr marL="2057400" indent="0">
              <a:buNone/>
              <a:defRPr sz="900"/>
            </a:lvl6pPr>
            <a:lvl7pPr marL="2468880" indent="0">
              <a:buNone/>
              <a:defRPr sz="900"/>
            </a:lvl7pPr>
            <a:lvl8pPr marL="2880360" indent="0">
              <a:buNone/>
              <a:defRPr sz="900"/>
            </a:lvl8pPr>
            <a:lvl9pPr marL="329184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399976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440"/>
            </a:lvl1pPr>
            <a:lvl2pPr marL="411480" indent="0">
              <a:buNone/>
              <a:defRPr sz="1260"/>
            </a:lvl2pPr>
            <a:lvl3pPr marL="822960" indent="0">
              <a:buNone/>
              <a:defRPr sz="1080"/>
            </a:lvl3pPr>
            <a:lvl4pPr marL="1234440" indent="0">
              <a:buNone/>
              <a:defRPr sz="900"/>
            </a:lvl4pPr>
            <a:lvl5pPr marL="1645920" indent="0">
              <a:buNone/>
              <a:defRPr sz="900"/>
            </a:lvl5pPr>
            <a:lvl6pPr marL="2057400" indent="0">
              <a:buNone/>
              <a:defRPr sz="900"/>
            </a:lvl6pPr>
            <a:lvl7pPr marL="2468880" indent="0">
              <a:buNone/>
              <a:defRPr sz="900"/>
            </a:lvl7pPr>
            <a:lvl8pPr marL="2880360" indent="0">
              <a:buNone/>
              <a:defRPr sz="900"/>
            </a:lvl8pPr>
            <a:lvl9pPr marL="329184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>
            <a:extLst>
              <a:ext uri="{FF2B5EF4-FFF2-40B4-BE49-F238E27FC236}">
                <a16:creationId xmlns:a16="http://schemas.microsoft.com/office/drawing/2014/main" id="{783817DF-98D1-4BB2-AB4F-98D9B42A8EB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5E818A4-7E0C-4FFA-B3E3-E11550B83BF7}" type="datetimeFigureOut">
              <a:rPr lang="en-US" smtClean="0">
                <a:solidFill>
                  <a:prstClr val="white">
                    <a:lumMod val="85000"/>
                  </a:prstClr>
                </a:solidFill>
              </a:rPr>
              <a:pPr>
                <a:defRPr/>
              </a:pPr>
              <a:t>4/27/2022</a:t>
            </a:fld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38354796-8269-4ABE-9D50-CDC3A67C8DE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9" name="Slide Number Placeholder 6">
            <a:extLst>
              <a:ext uri="{FF2B5EF4-FFF2-40B4-BE49-F238E27FC236}">
                <a16:creationId xmlns:a16="http://schemas.microsoft.com/office/drawing/2014/main" id="{5C223824-3DD5-405C-AF0A-43586F8ABA1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A8ABEE1-B511-42F9-A516-867CD04084C8}" type="slidenum">
              <a:rPr lang="en-US" smtClean="0">
                <a:solidFill>
                  <a:prstClr val="white">
                    <a:lumMod val="8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78711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232671"/>
            <a:ext cx="10515600" cy="2511835"/>
          </a:xfrm>
        </p:spPr>
        <p:txBody>
          <a:bodyPr anchor="b">
            <a:normAutofit/>
          </a:bodyPr>
          <a:lstStyle>
            <a:lvl1pPr>
              <a:defRPr sz="48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9" y="4756285"/>
            <a:ext cx="10514012" cy="1140644"/>
          </a:xfrm>
        </p:spPr>
        <p:txBody>
          <a:bodyPr/>
          <a:lstStyle>
            <a:lvl1pPr marL="0" indent="0">
              <a:buNone/>
              <a:defRPr sz="1440"/>
            </a:lvl1pPr>
            <a:lvl2pPr marL="411480" indent="0">
              <a:buNone/>
              <a:defRPr sz="1260"/>
            </a:lvl2pPr>
            <a:lvl3pPr marL="822960" indent="0">
              <a:buNone/>
              <a:defRPr sz="1080"/>
            </a:lvl3pPr>
            <a:lvl4pPr marL="1234440" indent="0">
              <a:buNone/>
              <a:defRPr sz="900"/>
            </a:lvl4pPr>
            <a:lvl5pPr marL="1645920" indent="0">
              <a:buNone/>
              <a:defRPr sz="900"/>
            </a:lvl5pPr>
            <a:lvl6pPr marL="2057400" indent="0">
              <a:buNone/>
              <a:defRPr sz="900"/>
            </a:lvl6pPr>
            <a:lvl7pPr marL="2468880" indent="0">
              <a:buNone/>
              <a:defRPr sz="900"/>
            </a:lvl7pPr>
            <a:lvl8pPr marL="2880360" indent="0">
              <a:buNone/>
              <a:defRPr sz="900"/>
            </a:lvl8pPr>
            <a:lvl9pPr marL="329184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2D956810-6975-4897-BE2F-3CE04671F2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D66904-7169-46E4-B599-91BDDD767DC4}" type="datetimeFigureOut">
              <a:rPr lang="en-US" smtClean="0">
                <a:solidFill>
                  <a:prstClr val="white">
                    <a:lumMod val="85000"/>
                  </a:prstClr>
                </a:solidFill>
              </a:rPr>
              <a:pPr>
                <a:defRPr/>
              </a:pPr>
              <a:t>4/27/2022</a:t>
            </a:fld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BDEB3D8B-B692-45C6-AB7D-C8CB63D6CD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8CD71369-03A9-462E-8700-8267BE72D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394329-C58A-4EB7-9440-962C4F81B37E}" type="slidenum">
              <a:rPr lang="en-US" smtClean="0">
                <a:solidFill>
                  <a:prstClr val="white">
                    <a:lumMod val="8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74270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1" y="1885950"/>
            <a:ext cx="2946867" cy="576262"/>
          </a:xfrm>
        </p:spPr>
        <p:txBody>
          <a:bodyPr anchor="b">
            <a:noAutofit/>
          </a:bodyPr>
          <a:lstStyle>
            <a:lvl1pPr marL="0" indent="0">
              <a:buNone/>
              <a:defRPr sz="2160" b="0">
                <a:solidFill>
                  <a:schemeClr val="tx2">
                    <a:lumMod val="50000"/>
                  </a:schemeClr>
                </a:solidFill>
              </a:defRPr>
            </a:lvl1pPr>
            <a:lvl2pPr marL="411480" indent="0">
              <a:buNone/>
              <a:defRPr sz="1800" b="1"/>
            </a:lvl2pPr>
            <a:lvl3pPr marL="822960" indent="0">
              <a:buNone/>
              <a:defRPr sz="1620" b="1"/>
            </a:lvl3pPr>
            <a:lvl4pPr marL="1234440" indent="0">
              <a:buNone/>
              <a:defRPr sz="1440" b="1"/>
            </a:lvl4pPr>
            <a:lvl5pPr marL="1645920" indent="0">
              <a:buNone/>
              <a:defRPr sz="1440" b="1"/>
            </a:lvl5pPr>
            <a:lvl6pPr marL="2057400" indent="0">
              <a:buNone/>
              <a:defRPr sz="1440" b="1"/>
            </a:lvl6pPr>
            <a:lvl7pPr marL="2468880" indent="0">
              <a:buNone/>
              <a:defRPr sz="1440" b="1"/>
            </a:lvl7pPr>
            <a:lvl8pPr marL="2880360" indent="0">
              <a:buNone/>
              <a:defRPr sz="1440" b="1"/>
            </a:lvl8pPr>
            <a:lvl9pPr marL="3291840" indent="0">
              <a:buNone/>
              <a:defRPr sz="144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1"/>
            <a:ext cx="2927351" cy="3326130"/>
          </a:xfrm>
        </p:spPr>
        <p:txBody>
          <a:bodyPr>
            <a:normAutofit/>
          </a:bodyPr>
          <a:lstStyle>
            <a:lvl1pPr marL="0" indent="0">
              <a:buNone/>
              <a:defRPr sz="1260"/>
            </a:lvl1pPr>
            <a:lvl2pPr marL="411480" indent="0">
              <a:buNone/>
              <a:defRPr sz="1080"/>
            </a:lvl2pPr>
            <a:lvl3pPr marL="822960" indent="0">
              <a:buNone/>
              <a:defRPr sz="900"/>
            </a:lvl3pPr>
            <a:lvl4pPr marL="1234440" indent="0">
              <a:buNone/>
              <a:defRPr sz="810"/>
            </a:lvl4pPr>
            <a:lvl5pPr marL="1645920" indent="0">
              <a:buNone/>
              <a:defRPr sz="810"/>
            </a:lvl5pPr>
            <a:lvl6pPr marL="2057400" indent="0">
              <a:buNone/>
              <a:defRPr sz="810"/>
            </a:lvl6pPr>
            <a:lvl7pPr marL="2468880" indent="0">
              <a:buNone/>
              <a:defRPr sz="810"/>
            </a:lvl7pPr>
            <a:lvl8pPr marL="2880360" indent="0">
              <a:buNone/>
              <a:defRPr sz="810"/>
            </a:lvl8pPr>
            <a:lvl9pPr marL="3291840" indent="0">
              <a:buNone/>
              <a:defRPr sz="81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6" y="1885950"/>
            <a:ext cx="2936241" cy="576262"/>
          </a:xfrm>
        </p:spPr>
        <p:txBody>
          <a:bodyPr rtlCol="0" anchor="b">
            <a:noAutofit/>
          </a:bodyPr>
          <a:lstStyle>
            <a:lvl1pPr>
              <a:buNone/>
              <a:defRPr lang="en-US" sz="2160" b="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1"/>
            <a:ext cx="2946795" cy="3326130"/>
          </a:xfrm>
        </p:spPr>
        <p:txBody>
          <a:bodyPr>
            <a:normAutofit/>
          </a:bodyPr>
          <a:lstStyle>
            <a:lvl1pPr marL="0" indent="0">
              <a:buNone/>
              <a:defRPr sz="1260"/>
            </a:lvl1pPr>
            <a:lvl2pPr marL="411480" indent="0">
              <a:buNone/>
              <a:defRPr sz="1080"/>
            </a:lvl2pPr>
            <a:lvl3pPr marL="822960" indent="0">
              <a:buNone/>
              <a:defRPr sz="900"/>
            </a:lvl3pPr>
            <a:lvl4pPr marL="1234440" indent="0">
              <a:buNone/>
              <a:defRPr sz="810"/>
            </a:lvl4pPr>
            <a:lvl5pPr marL="1645920" indent="0">
              <a:buNone/>
              <a:defRPr sz="810"/>
            </a:lvl5pPr>
            <a:lvl6pPr marL="2057400" indent="0">
              <a:buNone/>
              <a:defRPr sz="810"/>
            </a:lvl6pPr>
            <a:lvl7pPr marL="2468880" indent="0">
              <a:buNone/>
              <a:defRPr sz="810"/>
            </a:lvl7pPr>
            <a:lvl8pPr marL="2880360" indent="0">
              <a:buNone/>
              <a:defRPr sz="810"/>
            </a:lvl8pPr>
            <a:lvl9pPr marL="3291840" indent="0">
              <a:buNone/>
              <a:defRPr sz="81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7" y="1885950"/>
            <a:ext cx="2932113" cy="576262"/>
          </a:xfrm>
        </p:spPr>
        <p:txBody>
          <a:bodyPr rtlCol="0" anchor="b">
            <a:noAutofit/>
          </a:bodyPr>
          <a:lstStyle>
            <a:lvl1pPr>
              <a:buNone/>
              <a:defRPr lang="en-US" sz="2160" b="0" dirty="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7" y="2571751"/>
            <a:ext cx="2932113" cy="3326130"/>
          </a:xfrm>
        </p:spPr>
        <p:txBody>
          <a:bodyPr>
            <a:normAutofit/>
          </a:bodyPr>
          <a:lstStyle>
            <a:lvl1pPr marL="0" indent="0">
              <a:buNone/>
              <a:defRPr sz="1260"/>
            </a:lvl1pPr>
            <a:lvl2pPr marL="411480" indent="0">
              <a:buNone/>
              <a:defRPr sz="1080"/>
            </a:lvl2pPr>
            <a:lvl3pPr marL="822960" indent="0">
              <a:buNone/>
              <a:defRPr sz="900"/>
            </a:lvl3pPr>
            <a:lvl4pPr marL="1234440" indent="0">
              <a:buNone/>
              <a:defRPr sz="810"/>
            </a:lvl4pPr>
            <a:lvl5pPr marL="1645920" indent="0">
              <a:buNone/>
              <a:defRPr sz="810"/>
            </a:lvl5pPr>
            <a:lvl6pPr marL="2057400" indent="0">
              <a:buNone/>
              <a:defRPr sz="810"/>
            </a:lvl6pPr>
            <a:lvl7pPr marL="2468880" indent="0">
              <a:buNone/>
              <a:defRPr sz="810"/>
            </a:lvl7pPr>
            <a:lvl8pPr marL="2880360" indent="0">
              <a:buNone/>
              <a:defRPr sz="810"/>
            </a:lvl8pPr>
            <a:lvl9pPr marL="3291840" indent="0">
              <a:buNone/>
              <a:defRPr sz="81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0C453645-B77A-4191-B018-7D754FD2560D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9DAA892-AE7F-4D3B-A7A7-53F6FACBCA36}" type="datetimeFigureOut">
              <a:rPr lang="en-US" smtClean="0">
                <a:solidFill>
                  <a:prstClr val="white">
                    <a:lumMod val="85000"/>
                  </a:prstClr>
                </a:solidFill>
              </a:rPr>
              <a:pPr>
                <a:defRPr/>
              </a:pPr>
              <a:t>4/27/2022</a:t>
            </a:fld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F7A8AFEF-A9BF-4F00-BF1E-BF11BD6BB517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0198C885-9DCD-40AE-AD44-BC152605CD85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3B790CD-EEC5-4017-8EF3-65AD30C91CEA}" type="slidenum">
              <a:rPr lang="en-US" smtClean="0">
                <a:solidFill>
                  <a:prstClr val="white">
                    <a:lumMod val="8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78167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1" cy="576262"/>
          </a:xfrm>
        </p:spPr>
        <p:txBody>
          <a:bodyPr anchor="b">
            <a:noAutofit/>
          </a:bodyPr>
          <a:lstStyle>
            <a:lvl1pPr marL="0" indent="0">
              <a:buNone/>
              <a:defRPr sz="2160" b="0">
                <a:solidFill>
                  <a:schemeClr val="tx2">
                    <a:lumMod val="50000"/>
                  </a:schemeClr>
                </a:solidFill>
              </a:defRPr>
            </a:lvl1pPr>
            <a:lvl2pPr marL="411480" indent="0">
              <a:buNone/>
              <a:defRPr sz="1800" b="1"/>
            </a:lvl2pPr>
            <a:lvl3pPr marL="822960" indent="0">
              <a:buNone/>
              <a:defRPr sz="1620" b="1"/>
            </a:lvl3pPr>
            <a:lvl4pPr marL="1234440" indent="0">
              <a:buNone/>
              <a:defRPr sz="1440" b="1"/>
            </a:lvl4pPr>
            <a:lvl5pPr marL="1645920" indent="0">
              <a:buNone/>
              <a:defRPr sz="1440" b="1"/>
            </a:lvl5pPr>
            <a:lvl6pPr marL="2057400" indent="0">
              <a:buNone/>
              <a:defRPr sz="1440" b="1"/>
            </a:lvl6pPr>
            <a:lvl7pPr marL="2468880" indent="0">
              <a:buNone/>
              <a:defRPr sz="1440" b="1"/>
            </a:lvl7pPr>
            <a:lvl8pPr marL="2880360" indent="0">
              <a:buNone/>
              <a:defRPr sz="1440" b="1"/>
            </a:lvl8pPr>
            <a:lvl9pPr marL="3291840" indent="0">
              <a:buNone/>
              <a:defRPr sz="144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1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>
            <a:normAutofit/>
          </a:bodyPr>
          <a:lstStyle>
            <a:lvl1pPr marL="0" indent="0" algn="ctr">
              <a:buNone/>
              <a:defRPr sz="1440"/>
            </a:lvl1pPr>
            <a:lvl2pPr marL="411480" indent="0">
              <a:buNone/>
              <a:defRPr sz="1440"/>
            </a:lvl2pPr>
            <a:lvl3pPr marL="822960" indent="0">
              <a:buNone/>
              <a:defRPr sz="1440"/>
            </a:lvl3pPr>
            <a:lvl4pPr marL="1234440" indent="0">
              <a:buNone/>
              <a:defRPr sz="1440"/>
            </a:lvl4pPr>
            <a:lvl5pPr marL="1645920" indent="0">
              <a:buNone/>
              <a:defRPr sz="1440"/>
            </a:lvl5pPr>
            <a:lvl6pPr marL="2057400" indent="0">
              <a:buNone/>
              <a:defRPr sz="1440"/>
            </a:lvl6pPr>
            <a:lvl7pPr marL="2468880" indent="0">
              <a:buNone/>
              <a:defRPr sz="1440"/>
            </a:lvl7pPr>
            <a:lvl8pPr marL="2880360" indent="0">
              <a:buNone/>
              <a:defRPr sz="1440"/>
            </a:lvl8pPr>
            <a:lvl9pPr marL="3291840" indent="0">
              <a:buNone/>
              <a:defRPr sz="144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1" cy="659189"/>
          </a:xfrm>
        </p:spPr>
        <p:txBody>
          <a:bodyPr>
            <a:normAutofit/>
          </a:bodyPr>
          <a:lstStyle>
            <a:lvl1pPr marL="0" indent="0">
              <a:buNone/>
              <a:defRPr sz="1260"/>
            </a:lvl1pPr>
            <a:lvl2pPr marL="411480" indent="0">
              <a:buNone/>
              <a:defRPr sz="1080"/>
            </a:lvl2pPr>
            <a:lvl3pPr marL="822960" indent="0">
              <a:buNone/>
              <a:defRPr sz="900"/>
            </a:lvl3pPr>
            <a:lvl4pPr marL="1234440" indent="0">
              <a:buNone/>
              <a:defRPr sz="810"/>
            </a:lvl4pPr>
            <a:lvl5pPr marL="1645920" indent="0">
              <a:buNone/>
              <a:defRPr sz="810"/>
            </a:lvl5pPr>
            <a:lvl6pPr marL="2057400" indent="0">
              <a:buNone/>
              <a:defRPr sz="810"/>
            </a:lvl6pPr>
            <a:lvl7pPr marL="2468880" indent="0">
              <a:buNone/>
              <a:defRPr sz="810"/>
            </a:lvl7pPr>
            <a:lvl8pPr marL="2880360" indent="0">
              <a:buNone/>
              <a:defRPr sz="810"/>
            </a:lvl8pPr>
            <a:lvl9pPr marL="3291840" indent="0">
              <a:buNone/>
              <a:defRPr sz="81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8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160" b="0">
                <a:solidFill>
                  <a:schemeClr val="tx2">
                    <a:lumMod val="50000"/>
                  </a:schemeClr>
                </a:solidFill>
              </a:defRPr>
            </a:lvl1pPr>
            <a:lvl2pPr marL="411480" indent="0">
              <a:buNone/>
              <a:defRPr sz="1800" b="1"/>
            </a:lvl2pPr>
            <a:lvl3pPr marL="822960" indent="0">
              <a:buNone/>
              <a:defRPr sz="1620" b="1"/>
            </a:lvl3pPr>
            <a:lvl4pPr marL="1234440" indent="0">
              <a:buNone/>
              <a:defRPr sz="1440" b="1"/>
            </a:lvl4pPr>
            <a:lvl5pPr marL="1645920" indent="0">
              <a:buNone/>
              <a:defRPr sz="1440" b="1"/>
            </a:lvl5pPr>
            <a:lvl6pPr marL="2057400" indent="0">
              <a:buNone/>
              <a:defRPr sz="1440" b="1"/>
            </a:lvl6pPr>
            <a:lvl7pPr marL="2468880" indent="0">
              <a:buNone/>
              <a:defRPr sz="1440" b="1"/>
            </a:lvl7pPr>
            <a:lvl8pPr marL="2880360" indent="0">
              <a:buNone/>
              <a:defRPr sz="1440" b="1"/>
            </a:lvl8pPr>
            <a:lvl9pPr marL="3291840" indent="0">
              <a:buNone/>
              <a:defRPr sz="144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>
            <a:normAutofit/>
          </a:bodyPr>
          <a:lstStyle>
            <a:lvl1pPr marL="0" indent="0" algn="ctr">
              <a:buNone/>
              <a:defRPr sz="1440"/>
            </a:lvl1pPr>
            <a:lvl2pPr marL="411480" indent="0">
              <a:buNone/>
              <a:defRPr sz="1440"/>
            </a:lvl2pPr>
            <a:lvl3pPr marL="822960" indent="0">
              <a:buNone/>
              <a:defRPr sz="1440"/>
            </a:lvl3pPr>
            <a:lvl4pPr marL="1234440" indent="0">
              <a:buNone/>
              <a:defRPr sz="1440"/>
            </a:lvl4pPr>
            <a:lvl5pPr marL="1645920" indent="0">
              <a:buNone/>
              <a:defRPr sz="1440"/>
            </a:lvl5pPr>
            <a:lvl6pPr marL="2057400" indent="0">
              <a:buNone/>
              <a:defRPr sz="1440"/>
            </a:lvl6pPr>
            <a:lvl7pPr marL="2468880" indent="0">
              <a:buNone/>
              <a:defRPr sz="1440"/>
            </a:lvl7pPr>
            <a:lvl8pPr marL="2880360" indent="0">
              <a:buNone/>
              <a:defRPr sz="1440"/>
            </a:lvl8pPr>
            <a:lvl9pPr marL="3291840" indent="0">
              <a:buNone/>
              <a:defRPr sz="144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5" y="4873765"/>
            <a:ext cx="2934407" cy="659189"/>
          </a:xfrm>
        </p:spPr>
        <p:txBody>
          <a:bodyPr>
            <a:normAutofit/>
          </a:bodyPr>
          <a:lstStyle>
            <a:lvl1pPr marL="0" indent="0">
              <a:buNone/>
              <a:defRPr sz="1260"/>
            </a:lvl1pPr>
            <a:lvl2pPr marL="411480" indent="0">
              <a:buNone/>
              <a:defRPr sz="1080"/>
            </a:lvl2pPr>
            <a:lvl3pPr marL="822960" indent="0">
              <a:buNone/>
              <a:defRPr sz="900"/>
            </a:lvl3pPr>
            <a:lvl4pPr marL="1234440" indent="0">
              <a:buNone/>
              <a:defRPr sz="810"/>
            </a:lvl4pPr>
            <a:lvl5pPr marL="1645920" indent="0">
              <a:buNone/>
              <a:defRPr sz="810"/>
            </a:lvl5pPr>
            <a:lvl6pPr marL="2057400" indent="0">
              <a:buNone/>
              <a:defRPr sz="810"/>
            </a:lvl6pPr>
            <a:lvl7pPr marL="2468880" indent="0">
              <a:buNone/>
              <a:defRPr sz="810"/>
            </a:lvl7pPr>
            <a:lvl8pPr marL="2880360" indent="0">
              <a:buNone/>
              <a:defRPr sz="810"/>
            </a:lvl8pPr>
            <a:lvl9pPr marL="3291840" indent="0">
              <a:buNone/>
              <a:defRPr sz="81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4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160" b="0">
                <a:solidFill>
                  <a:schemeClr val="tx2">
                    <a:lumMod val="50000"/>
                  </a:schemeClr>
                </a:solidFill>
              </a:defRPr>
            </a:lvl1pPr>
            <a:lvl2pPr marL="411480" indent="0">
              <a:buNone/>
              <a:defRPr sz="1800" b="1"/>
            </a:lvl2pPr>
            <a:lvl3pPr marL="822960" indent="0">
              <a:buNone/>
              <a:defRPr sz="1620" b="1"/>
            </a:lvl3pPr>
            <a:lvl4pPr marL="1234440" indent="0">
              <a:buNone/>
              <a:defRPr sz="1440" b="1"/>
            </a:lvl4pPr>
            <a:lvl5pPr marL="1645920" indent="0">
              <a:buNone/>
              <a:defRPr sz="1440" b="1"/>
            </a:lvl5pPr>
            <a:lvl6pPr marL="2057400" indent="0">
              <a:buNone/>
              <a:defRPr sz="1440" b="1"/>
            </a:lvl6pPr>
            <a:lvl7pPr marL="2468880" indent="0">
              <a:buNone/>
              <a:defRPr sz="1440" b="1"/>
            </a:lvl7pPr>
            <a:lvl8pPr marL="2880360" indent="0">
              <a:buNone/>
              <a:defRPr sz="1440" b="1"/>
            </a:lvl8pPr>
            <a:lvl9pPr marL="3291840" indent="0">
              <a:buNone/>
              <a:defRPr sz="144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2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>
            <a:normAutofit/>
          </a:bodyPr>
          <a:lstStyle>
            <a:lvl1pPr marL="0" indent="0" algn="ctr">
              <a:buNone/>
              <a:defRPr sz="1440"/>
            </a:lvl1pPr>
            <a:lvl2pPr marL="411480" indent="0">
              <a:buNone/>
              <a:defRPr sz="1440"/>
            </a:lvl2pPr>
            <a:lvl3pPr marL="822960" indent="0">
              <a:buNone/>
              <a:defRPr sz="1440"/>
            </a:lvl3pPr>
            <a:lvl4pPr marL="1234440" indent="0">
              <a:buNone/>
              <a:defRPr sz="1440"/>
            </a:lvl4pPr>
            <a:lvl5pPr marL="1645920" indent="0">
              <a:buNone/>
              <a:defRPr sz="1440"/>
            </a:lvl5pPr>
            <a:lvl6pPr marL="2057400" indent="0">
              <a:buNone/>
              <a:defRPr sz="1440"/>
            </a:lvl6pPr>
            <a:lvl7pPr marL="2468880" indent="0">
              <a:buNone/>
              <a:defRPr sz="1440"/>
            </a:lvl7pPr>
            <a:lvl8pPr marL="2880360" indent="0">
              <a:buNone/>
              <a:defRPr sz="1440"/>
            </a:lvl8pPr>
            <a:lvl9pPr marL="3291840" indent="0">
              <a:buNone/>
              <a:defRPr sz="144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8" y="4873763"/>
            <a:ext cx="2935997" cy="659189"/>
          </a:xfrm>
        </p:spPr>
        <p:txBody>
          <a:bodyPr>
            <a:normAutofit/>
          </a:bodyPr>
          <a:lstStyle>
            <a:lvl1pPr marL="0" indent="0">
              <a:buNone/>
              <a:defRPr sz="1260"/>
            </a:lvl1pPr>
            <a:lvl2pPr marL="411480" indent="0">
              <a:buNone/>
              <a:defRPr sz="1080"/>
            </a:lvl2pPr>
            <a:lvl3pPr marL="822960" indent="0">
              <a:buNone/>
              <a:defRPr sz="900"/>
            </a:lvl3pPr>
            <a:lvl4pPr marL="1234440" indent="0">
              <a:buNone/>
              <a:defRPr sz="810"/>
            </a:lvl4pPr>
            <a:lvl5pPr marL="1645920" indent="0">
              <a:buNone/>
              <a:defRPr sz="810"/>
            </a:lvl5pPr>
            <a:lvl6pPr marL="2057400" indent="0">
              <a:buNone/>
              <a:defRPr sz="810"/>
            </a:lvl6pPr>
            <a:lvl7pPr marL="2468880" indent="0">
              <a:buNone/>
              <a:defRPr sz="810"/>
            </a:lvl7pPr>
            <a:lvl8pPr marL="2880360" indent="0">
              <a:buNone/>
              <a:defRPr sz="810"/>
            </a:lvl8pPr>
            <a:lvl9pPr marL="3291840" indent="0">
              <a:buNone/>
              <a:defRPr sz="81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AA8EC2A5-99C8-478C-860B-FB2F0C1DEDC1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8D52017-3410-4325-A88B-5DE13A6D490C}" type="datetimeFigureOut">
              <a:rPr lang="en-US" smtClean="0">
                <a:solidFill>
                  <a:prstClr val="white">
                    <a:lumMod val="85000"/>
                  </a:prstClr>
                </a:solidFill>
              </a:rPr>
              <a:pPr>
                <a:defRPr/>
              </a:pPr>
              <a:t>4/27/2022</a:t>
            </a:fld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7E085540-7130-4DC6-A70D-A21CE7BC6FCC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9019BCC7-8FB9-4A24-BDCA-AC4F304FB67B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65F6791-E8A9-4F05-8AA3-0739E8DC3189}" type="slidenum">
              <a:rPr lang="en-US" smtClean="0">
                <a:solidFill>
                  <a:prstClr val="white">
                    <a:lumMod val="8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60693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62089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65449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6"/>
            <a:ext cx="2628900" cy="607282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6"/>
            <a:ext cx="7734300" cy="607282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620785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2B0D81A3-98B3-4D6C-89B2-1E25D439E5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2F8B792-412E-472A-A78F-CEE2EBA2572C}" type="datetimeFigureOut">
              <a:rPr lang="en-US" smtClean="0">
                <a:solidFill>
                  <a:prstClr val="white">
                    <a:lumMod val="85000"/>
                  </a:prstClr>
                </a:solidFill>
              </a:rPr>
              <a:pPr>
                <a:defRPr/>
              </a:pPr>
              <a:t>4/27/2022</a:t>
            </a:fld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A795C3AE-04B0-496B-B037-6FD08EAE06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08F61BEB-4072-47C3-A20B-77192324D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8F03B4C-8658-469A-BB0C-69B76D4A7AC2}" type="slidenum">
              <a:rPr lang="en-US" smtClean="0">
                <a:solidFill>
                  <a:prstClr val="white">
                    <a:lumMod val="8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7368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5"/>
            <a:ext cx="10233800" cy="40712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3375CC-2704-4720-BF29-593E555D18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121B27E-3C54-467D-9925-E37A7DE1E3EC}" type="datetimeFigureOut">
              <a:rPr lang="en-US" smtClean="0">
                <a:solidFill>
                  <a:prstClr val="white">
                    <a:lumMod val="85000"/>
                  </a:prstClr>
                </a:solidFill>
              </a:rPr>
              <a:pPr>
                <a:defRPr/>
              </a:pPr>
              <a:t>4/27/2022</a:t>
            </a:fld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507A39-7EE5-4DA7-9990-D564BD034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80C862-0571-455C-B0F2-DF1F48FF7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5384A0-DCDA-49C2-912D-BF4C74E86B09}" type="slidenum">
              <a:rPr lang="en-US" smtClean="0">
                <a:solidFill>
                  <a:prstClr val="white">
                    <a:lumMod val="8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555335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88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9717" y="1824990"/>
            <a:ext cx="10234083" cy="435292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61D46C-F9CE-48E4-9419-E7704BF65E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B8787D-0A67-4C52-9BFC-89F00786FDB4}" type="datetimeFigureOut">
              <a:rPr lang="en-US" smtClean="0">
                <a:solidFill>
                  <a:prstClr val="white">
                    <a:lumMod val="85000"/>
                  </a:prstClr>
                </a:solidFill>
              </a:rPr>
              <a:pPr>
                <a:defRPr/>
              </a:pPr>
              <a:t>4/27/2022</a:t>
            </a:fld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7FAAE1-751D-4009-9058-EA066CDAA7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375D09-85A8-4D09-B808-5D6CBB084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3B31120-B4AE-42AB-9B4B-8ADDAA11B3C5}" type="slidenum">
              <a:rPr lang="en-US" smtClean="0">
                <a:solidFill>
                  <a:prstClr val="white">
                    <a:lumMod val="8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756910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9202" y="490806"/>
            <a:ext cx="8508031" cy="797859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defRPr sz="2800" cap="all">
                <a:solidFill>
                  <a:srgbClr val="E2231A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1529202" y="1536192"/>
            <a:ext cx="9980047" cy="3795728"/>
          </a:xfrm>
          <a:prstGeom prst="rect">
            <a:avLst/>
          </a:prstGeom>
        </p:spPr>
        <p:txBody>
          <a:bodyPr vert="horz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80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0"/>
            <a:ext cx="12192000" cy="690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5418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1832270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5280" b="0" spc="-270">
                <a:solidFill>
                  <a:schemeClr val="tx1"/>
                </a:soli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1010482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2880" b="0">
                <a:solidFill>
                  <a:schemeClr val="tx1">
                    <a:lumMod val="85000"/>
                  </a:schemeClr>
                </a:solidFill>
                <a:latin typeface="+mj-lt"/>
              </a:defRPr>
            </a:lvl1pPr>
            <a:lvl2pPr marL="411480" indent="0" algn="ctr">
              <a:buNone/>
              <a:defRPr sz="1800"/>
            </a:lvl2pPr>
            <a:lvl3pPr marL="822960" indent="0" algn="ctr">
              <a:buNone/>
              <a:defRPr sz="1620"/>
            </a:lvl3pPr>
            <a:lvl4pPr marL="1234440" indent="0" algn="ctr">
              <a:buNone/>
              <a:defRPr sz="1440"/>
            </a:lvl4pPr>
            <a:lvl5pPr marL="1645920" indent="0" algn="ctr">
              <a:buNone/>
              <a:defRPr sz="1440"/>
            </a:lvl5pPr>
            <a:lvl6pPr marL="2057400" indent="0" algn="ctr">
              <a:buNone/>
              <a:defRPr sz="1440"/>
            </a:lvl6pPr>
            <a:lvl7pPr marL="2468880" indent="0" algn="ctr">
              <a:buNone/>
              <a:defRPr sz="1440"/>
            </a:lvl7pPr>
            <a:lvl8pPr marL="2880360" indent="0" algn="ctr">
              <a:buNone/>
              <a:defRPr sz="1440"/>
            </a:lvl8pPr>
            <a:lvl9pPr marL="3291840" indent="0" algn="ctr">
              <a:buNone/>
              <a:defRPr sz="144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735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6"/>
            <a:ext cx="5025216" cy="40722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6"/>
            <a:ext cx="5033960" cy="40722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145B073B-BAF6-4D63-BB8B-4531D76956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91A7F3-5880-4CBE-AF39-9D7742E2CB07}" type="datetimeFigureOut">
              <a:rPr lang="en-US" smtClean="0">
                <a:solidFill>
                  <a:prstClr val="white">
                    <a:lumMod val="85000"/>
                  </a:prstClr>
                </a:solidFill>
              </a:rPr>
              <a:pPr>
                <a:defRPr/>
              </a:pPr>
              <a:t>4/27/2022</a:t>
            </a:fld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43004B0A-7B8B-46A5-A80C-54CA34F6BD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7287BE2E-1125-460B-BC23-7CFDFB627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A3D9CDD-B4E8-4E93-AE56-DC13CEFC0A82}" type="slidenum">
              <a:rPr lang="en-US" smtClean="0">
                <a:solidFill>
                  <a:prstClr val="white">
                    <a:lumMod val="8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97745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160" b="0">
                <a:solidFill>
                  <a:schemeClr val="tx2">
                    <a:lumMod val="50000"/>
                  </a:schemeClr>
                </a:solidFill>
              </a:defRPr>
            </a:lvl1pPr>
            <a:lvl2pPr marL="411480" indent="0">
              <a:buNone/>
              <a:defRPr sz="1800" b="1"/>
            </a:lvl2pPr>
            <a:lvl3pPr marL="822960" indent="0">
              <a:buNone/>
              <a:defRPr sz="1620" b="1"/>
            </a:lvl3pPr>
            <a:lvl4pPr marL="1234440" indent="0">
              <a:buNone/>
              <a:defRPr sz="1440" b="1"/>
            </a:lvl4pPr>
            <a:lvl5pPr marL="1645920" indent="0">
              <a:buNone/>
              <a:defRPr sz="1440" b="1"/>
            </a:lvl5pPr>
            <a:lvl6pPr marL="2057400" indent="0">
              <a:buNone/>
              <a:defRPr sz="1440" b="1"/>
            </a:lvl6pPr>
            <a:lvl7pPr marL="2468880" indent="0">
              <a:buNone/>
              <a:defRPr sz="1440" b="1"/>
            </a:lvl7pPr>
            <a:lvl8pPr marL="2880360" indent="0">
              <a:buNone/>
              <a:defRPr sz="1440" b="1"/>
            </a:lvl8pPr>
            <a:lvl9pPr marL="3291840" indent="0">
              <a:buNone/>
              <a:defRPr sz="144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6"/>
            <a:ext cx="5025216" cy="33928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1" y="1681163"/>
            <a:ext cx="5035548" cy="823912"/>
          </a:xfrm>
        </p:spPr>
        <p:txBody>
          <a:bodyPr rtlCol="0" anchor="b">
            <a:normAutofit/>
          </a:bodyPr>
          <a:lstStyle>
            <a:lvl1pPr>
              <a:buNone/>
              <a:defRPr lang="en-US" sz="2160" b="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1" y="2505076"/>
            <a:ext cx="5035548" cy="33928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5ADA9D81-3CB3-414C-8CEA-E09E521D3B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B8DCA9E-DD1D-4F85-875A-507BF3D8C6B7}" type="datetimeFigureOut">
              <a:rPr lang="en-US" smtClean="0">
                <a:solidFill>
                  <a:prstClr val="white">
                    <a:lumMod val="85000"/>
                  </a:prstClr>
                </a:solidFill>
              </a:rPr>
              <a:pPr>
                <a:defRPr/>
              </a:pPr>
              <a:t>4/27/2022</a:t>
            </a:fld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A328CB8B-A1FA-46B4-805D-90FEE9AAC4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C6EC95E9-D092-416A-91B5-9AA149823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CF36254-ED91-4B1B-9D57-59588136B9B8}" type="slidenum">
              <a:rPr lang="en-US" smtClean="0">
                <a:solidFill>
                  <a:prstClr val="white">
                    <a:lumMod val="8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83171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84D457A7-EF07-4EE2-9E78-6E2516009B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1B5E778-D3C2-403E-A6B3-E8FBB0C727AE}" type="datetimeFigureOut">
              <a:rPr lang="en-US" smtClean="0">
                <a:solidFill>
                  <a:prstClr val="white">
                    <a:lumMod val="85000"/>
                  </a:prstClr>
                </a:solidFill>
              </a:rPr>
              <a:pPr>
                <a:defRPr/>
              </a:pPr>
              <a:t>4/27/2022</a:t>
            </a:fld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D354C4F2-310C-44E2-AD87-227FBA8F4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08FD36BB-6569-4991-93EA-34E996E125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40AEB40-8053-4DC6-8DA3-A5C31491D4E0}" type="slidenum">
              <a:rPr lang="en-US" smtClean="0">
                <a:solidFill>
                  <a:prstClr val="white">
                    <a:lumMod val="8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89703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424468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9885" y="362495"/>
            <a:ext cx="11872231" cy="5543958"/>
          </a:xfrm>
        </p:spPr>
        <p:txBody>
          <a:bodyPr rtlCol="0">
            <a:normAutofit/>
          </a:bodyPr>
          <a:lstStyle>
            <a:lvl1pPr marL="0" indent="0">
              <a:buNone/>
              <a:defRPr sz="2880">
                <a:solidFill>
                  <a:schemeClr val="tx1">
                    <a:lumMod val="85000"/>
                  </a:schemeClr>
                </a:solidFill>
              </a:defRPr>
            </a:lvl1pPr>
            <a:lvl2pPr marL="411480" indent="0">
              <a:buNone/>
              <a:defRPr sz="2520"/>
            </a:lvl2pPr>
            <a:lvl3pPr marL="822960" indent="0">
              <a:buNone/>
              <a:defRPr sz="2160"/>
            </a:lvl3pPr>
            <a:lvl4pPr marL="1234440" indent="0">
              <a:buNone/>
              <a:defRPr sz="1800"/>
            </a:lvl4pPr>
            <a:lvl5pPr marL="1645920" indent="0">
              <a:buNone/>
              <a:defRPr sz="1800"/>
            </a:lvl5pPr>
            <a:lvl6pPr marL="2057400" indent="0">
              <a:buNone/>
              <a:defRPr sz="1800"/>
            </a:lvl6pPr>
            <a:lvl7pPr marL="2468880" indent="0">
              <a:buNone/>
              <a:defRPr sz="1800"/>
            </a:lvl7pPr>
            <a:lvl8pPr marL="2880360" indent="0">
              <a:buNone/>
              <a:defRPr sz="1800"/>
            </a:lvl8pPr>
            <a:lvl9pPr marL="3291840" indent="0">
              <a:buNone/>
              <a:defRPr sz="18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9DE157-3370-468B-B605-281182D14E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C45D956-635A-41A7-B8DE-2145A7BBCD6B}" type="datetimeFigureOut">
              <a:rPr lang="en-US" smtClean="0">
                <a:solidFill>
                  <a:prstClr val="white">
                    <a:lumMod val="85000"/>
                  </a:prstClr>
                </a:solidFill>
              </a:rPr>
              <a:pPr>
                <a:defRPr/>
              </a:pPr>
              <a:t>4/27/2022</a:t>
            </a:fld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23EBE0-EB87-41E1-B0E6-99F61F27BF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7BA43D-536B-4F4B-83AC-5B72A39F3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E2D2FE4-34D3-4268-B08C-03730C958509}" type="slidenum">
              <a:rPr lang="en-US" smtClean="0">
                <a:solidFill>
                  <a:prstClr val="white">
                    <a:lumMod val="8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69154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288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6"/>
            <a:ext cx="10515600" cy="3379735"/>
          </a:xfrm>
        </p:spPr>
        <p:txBody>
          <a:bodyPr rtlCol="0">
            <a:normAutofit/>
          </a:bodyPr>
          <a:lstStyle>
            <a:lvl1pPr marL="0" indent="0">
              <a:buNone/>
              <a:defRPr sz="2880">
                <a:solidFill>
                  <a:schemeClr val="tx1">
                    <a:lumMod val="85000"/>
                  </a:schemeClr>
                </a:solidFill>
              </a:defRPr>
            </a:lvl1pPr>
            <a:lvl2pPr marL="411480" indent="0">
              <a:buNone/>
              <a:defRPr sz="2520"/>
            </a:lvl2pPr>
            <a:lvl3pPr marL="822960" indent="0">
              <a:buNone/>
              <a:defRPr sz="2160"/>
            </a:lvl3pPr>
            <a:lvl4pPr marL="1234440" indent="0">
              <a:buNone/>
              <a:defRPr sz="1800"/>
            </a:lvl4pPr>
            <a:lvl5pPr marL="1645920" indent="0">
              <a:buNone/>
              <a:defRPr sz="1800"/>
            </a:lvl5pPr>
            <a:lvl6pPr marL="2057400" indent="0">
              <a:buNone/>
              <a:defRPr sz="1800"/>
            </a:lvl6pPr>
            <a:lvl7pPr marL="2468880" indent="0">
              <a:buNone/>
              <a:defRPr sz="1800"/>
            </a:lvl7pPr>
            <a:lvl8pPr marL="2880360" indent="0">
              <a:buNone/>
              <a:defRPr sz="1800"/>
            </a:lvl8pPr>
            <a:lvl9pPr marL="3291840" indent="0">
              <a:buNone/>
              <a:defRPr sz="18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9" y="5186517"/>
            <a:ext cx="10514012" cy="682472"/>
          </a:xfrm>
        </p:spPr>
        <p:txBody>
          <a:bodyPr/>
          <a:lstStyle>
            <a:lvl1pPr marL="0" indent="0">
              <a:buNone/>
              <a:defRPr sz="1440">
                <a:solidFill>
                  <a:schemeClr val="bg1"/>
                </a:solidFill>
              </a:defRPr>
            </a:lvl1pPr>
            <a:lvl2pPr marL="411480" indent="0">
              <a:buNone/>
              <a:defRPr sz="1260"/>
            </a:lvl2pPr>
            <a:lvl3pPr marL="822960" indent="0">
              <a:buNone/>
              <a:defRPr sz="1080"/>
            </a:lvl3pPr>
            <a:lvl4pPr marL="1234440" indent="0">
              <a:buNone/>
              <a:defRPr sz="900"/>
            </a:lvl4pPr>
            <a:lvl5pPr marL="1645920" indent="0">
              <a:buNone/>
              <a:defRPr sz="900"/>
            </a:lvl5pPr>
            <a:lvl6pPr marL="2057400" indent="0">
              <a:buNone/>
              <a:defRPr sz="900"/>
            </a:lvl6pPr>
            <a:lvl7pPr marL="2468880" indent="0">
              <a:buNone/>
              <a:defRPr sz="900"/>
            </a:lvl7pPr>
            <a:lvl8pPr marL="2880360" indent="0">
              <a:buNone/>
              <a:defRPr sz="900"/>
            </a:lvl8pPr>
            <a:lvl9pPr marL="329184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21CE3AD6-E495-45EE-8ED2-C674EECD1E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3E1BC6-4B9B-44BC-8929-F84E88BD6DAF}" type="datetimeFigureOut">
              <a:rPr lang="en-US" smtClean="0">
                <a:solidFill>
                  <a:prstClr val="white">
                    <a:lumMod val="85000"/>
                  </a:prstClr>
                </a:solidFill>
              </a:rPr>
              <a:pPr>
                <a:defRPr/>
              </a:pPr>
              <a:t>4/27/2022</a:t>
            </a:fld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5C768AC4-2B0B-4527-BD5E-2EA2B84E7E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ACB7E77C-158D-4E49-AACC-EC6ACA373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02B1444-8B0D-4D1C-AD45-36A9A72CB0DA}" type="slidenum">
              <a:rPr lang="en-US" smtClean="0">
                <a:solidFill>
                  <a:prstClr val="white">
                    <a:lumMod val="8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98454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2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C76D5932-C0F5-4E52-BCB8-7388CEF6CA5B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838200" y="365760"/>
            <a:ext cx="10515600" cy="1325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36C9C578-838E-47A6-94C1-9F439827294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1119717" y="1824990"/>
            <a:ext cx="10234083" cy="43529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1927A4-AE2B-4D13-9377-0BFEEB7B7E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320118" y="6356986"/>
            <a:ext cx="1587500" cy="36385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defTabSz="427939" eaLnBrk="1" fontAlgn="auto" hangingPunct="1">
              <a:spcBef>
                <a:spcPts val="0"/>
              </a:spcBef>
              <a:spcAft>
                <a:spcPts val="0"/>
              </a:spcAft>
              <a:defRPr sz="1080">
                <a:solidFill>
                  <a:schemeClr val="tx1">
                    <a:lumMod val="8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D35415E3-39A2-4ABA-B372-9D548CC84581}" type="datetimeFigureOut">
              <a:rPr lang="en-US" smtClean="0">
                <a:solidFill>
                  <a:prstClr val="white">
                    <a:lumMod val="85000"/>
                  </a:prstClr>
                </a:solidFill>
              </a:rPr>
              <a:pPr>
                <a:defRPr/>
              </a:pPr>
              <a:t>4/27/2022</a:t>
            </a:fld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8FAD8A-C277-423E-9BB4-8A1D30D441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96000" y="6356986"/>
            <a:ext cx="4114800" cy="36385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defTabSz="427939" eaLnBrk="1" fontAlgn="auto" hangingPunct="1">
              <a:spcBef>
                <a:spcPts val="0"/>
              </a:spcBef>
              <a:spcAft>
                <a:spcPts val="0"/>
              </a:spcAft>
              <a:defRPr sz="1080">
                <a:solidFill>
                  <a:schemeClr val="tx1">
                    <a:lumMod val="8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BF435B-5CC8-4EE9-8256-5F34DDA7F9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99184" y="6356986"/>
            <a:ext cx="954616" cy="36385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defTabSz="427939" eaLnBrk="1" fontAlgn="auto" hangingPunct="1">
              <a:spcBef>
                <a:spcPts val="0"/>
              </a:spcBef>
              <a:spcAft>
                <a:spcPts val="0"/>
              </a:spcAft>
              <a:defRPr sz="1080">
                <a:solidFill>
                  <a:schemeClr val="tx1">
                    <a:lumMod val="8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15738673-5A64-4BE5-BB54-00BB9704DBF7}" type="slidenum">
              <a:rPr lang="en-US" smtClean="0">
                <a:solidFill>
                  <a:prstClr val="white">
                    <a:lumMod val="8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558169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</p:sldLayoutIdLst>
  <p:txStyles>
    <p:titleStyle>
      <a:lvl1pPr algn="l" defTabSz="82296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5280" kern="1200">
          <a:solidFill>
            <a:srgbClr val="6F6F6F"/>
          </a:solidFill>
          <a:latin typeface="+mj-lt"/>
          <a:ea typeface="+mj-ea"/>
          <a:cs typeface="+mj-cs"/>
        </a:defRPr>
      </a:lvl1pPr>
      <a:lvl2pPr algn="l" defTabSz="82296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5280">
          <a:solidFill>
            <a:srgbClr val="6F6F6F"/>
          </a:solidFill>
          <a:latin typeface="Arial" charset="0"/>
        </a:defRPr>
      </a:lvl2pPr>
      <a:lvl3pPr algn="l" defTabSz="82296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5280">
          <a:solidFill>
            <a:srgbClr val="6F6F6F"/>
          </a:solidFill>
          <a:latin typeface="Arial" charset="0"/>
        </a:defRPr>
      </a:lvl3pPr>
      <a:lvl4pPr algn="l" defTabSz="82296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5280">
          <a:solidFill>
            <a:srgbClr val="6F6F6F"/>
          </a:solidFill>
          <a:latin typeface="Arial" charset="0"/>
        </a:defRPr>
      </a:lvl4pPr>
      <a:lvl5pPr algn="l" defTabSz="82296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5280">
          <a:solidFill>
            <a:srgbClr val="6F6F6F"/>
          </a:solidFill>
          <a:latin typeface="Arial" charset="0"/>
        </a:defRPr>
      </a:lvl5pPr>
      <a:lvl6pPr marL="548640" algn="l" defTabSz="822960" rtl="0" fontAlgn="base">
        <a:lnSpc>
          <a:spcPct val="90000"/>
        </a:lnSpc>
        <a:spcBef>
          <a:spcPct val="0"/>
        </a:spcBef>
        <a:spcAft>
          <a:spcPct val="0"/>
        </a:spcAft>
        <a:defRPr sz="5280">
          <a:solidFill>
            <a:srgbClr val="6F6F6F"/>
          </a:solidFill>
          <a:latin typeface="Arial" charset="0"/>
        </a:defRPr>
      </a:lvl6pPr>
      <a:lvl7pPr marL="1097280" algn="l" defTabSz="822960" rtl="0" fontAlgn="base">
        <a:lnSpc>
          <a:spcPct val="90000"/>
        </a:lnSpc>
        <a:spcBef>
          <a:spcPct val="0"/>
        </a:spcBef>
        <a:spcAft>
          <a:spcPct val="0"/>
        </a:spcAft>
        <a:defRPr sz="5280">
          <a:solidFill>
            <a:srgbClr val="6F6F6F"/>
          </a:solidFill>
          <a:latin typeface="Arial" charset="0"/>
        </a:defRPr>
      </a:lvl7pPr>
      <a:lvl8pPr marL="1645920" algn="l" defTabSz="822960" rtl="0" fontAlgn="base">
        <a:lnSpc>
          <a:spcPct val="90000"/>
        </a:lnSpc>
        <a:spcBef>
          <a:spcPct val="0"/>
        </a:spcBef>
        <a:spcAft>
          <a:spcPct val="0"/>
        </a:spcAft>
        <a:defRPr sz="5280">
          <a:solidFill>
            <a:srgbClr val="6F6F6F"/>
          </a:solidFill>
          <a:latin typeface="Arial" charset="0"/>
        </a:defRPr>
      </a:lvl8pPr>
      <a:lvl9pPr marL="2194560" algn="l" defTabSz="822960" rtl="0" fontAlgn="base">
        <a:lnSpc>
          <a:spcPct val="90000"/>
        </a:lnSpc>
        <a:spcBef>
          <a:spcPct val="0"/>
        </a:spcBef>
        <a:spcAft>
          <a:spcPct val="0"/>
        </a:spcAft>
        <a:defRPr sz="5280">
          <a:solidFill>
            <a:srgbClr val="6F6F6F"/>
          </a:solidFill>
          <a:latin typeface="Arial" charset="0"/>
        </a:defRPr>
      </a:lvl9pPr>
    </p:titleStyle>
    <p:bodyStyle>
      <a:lvl1pPr marL="205740" indent="-205740" algn="l" defTabSz="822960" rtl="0" eaLnBrk="0" fontAlgn="base" hangingPunct="0">
        <a:lnSpc>
          <a:spcPct val="90000"/>
        </a:lnSpc>
        <a:spcBef>
          <a:spcPts val="900"/>
        </a:spcBef>
        <a:spcAft>
          <a:spcPct val="0"/>
        </a:spcAft>
        <a:buFont typeface="Arial" panose="020B0604020202020204" pitchFamily="34" charset="0"/>
        <a:buChar char="•"/>
        <a:defRPr sz="3840" kern="1200">
          <a:solidFill>
            <a:schemeClr val="bg1"/>
          </a:solidFill>
          <a:latin typeface="+mn-lt"/>
          <a:ea typeface="+mn-ea"/>
          <a:cs typeface="+mn-cs"/>
        </a:defRPr>
      </a:lvl1pPr>
      <a:lvl2pPr marL="617220" indent="-205740" algn="l" defTabSz="822960" rtl="0" eaLnBrk="0" fontAlgn="base" hangingPunct="0">
        <a:lnSpc>
          <a:spcPct val="90000"/>
        </a:lnSpc>
        <a:spcBef>
          <a:spcPts val="450"/>
        </a:spcBef>
        <a:spcAft>
          <a:spcPct val="0"/>
        </a:spcAft>
        <a:buFont typeface="Arial" panose="020B0604020202020204" pitchFamily="34" charset="0"/>
        <a:buChar char="•"/>
        <a:defRPr sz="3360" kern="1200">
          <a:solidFill>
            <a:schemeClr val="bg1"/>
          </a:solidFill>
          <a:latin typeface="+mn-lt"/>
          <a:ea typeface="+mn-ea"/>
          <a:cs typeface="+mn-cs"/>
        </a:defRPr>
      </a:lvl2pPr>
      <a:lvl3pPr marL="1028700" indent="-205740" algn="l" defTabSz="822960" rtl="0" eaLnBrk="0" fontAlgn="base" hangingPunct="0">
        <a:lnSpc>
          <a:spcPct val="90000"/>
        </a:lnSpc>
        <a:spcBef>
          <a:spcPts val="450"/>
        </a:spcBef>
        <a:spcAft>
          <a:spcPct val="0"/>
        </a:spcAft>
        <a:buFont typeface="Arial" panose="020B0604020202020204" pitchFamily="34" charset="0"/>
        <a:buChar char="•"/>
        <a:defRPr sz="2880" kern="1200">
          <a:solidFill>
            <a:schemeClr val="bg1"/>
          </a:solidFill>
          <a:latin typeface="+mn-lt"/>
          <a:ea typeface="+mn-ea"/>
          <a:cs typeface="+mn-cs"/>
        </a:defRPr>
      </a:lvl3pPr>
      <a:lvl4pPr marL="1440180" indent="-205740" algn="l" defTabSz="822960" rtl="0" eaLnBrk="0" fontAlgn="base" hangingPunct="0">
        <a:lnSpc>
          <a:spcPct val="90000"/>
        </a:lnSpc>
        <a:spcBef>
          <a:spcPts val="45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4pPr>
      <a:lvl5pPr marL="1851660" indent="-205740" algn="l" defTabSz="822960" rtl="0" eaLnBrk="0" fontAlgn="base" hangingPunct="0">
        <a:lnSpc>
          <a:spcPct val="90000"/>
        </a:lnSpc>
        <a:spcBef>
          <a:spcPts val="450"/>
        </a:spcBef>
        <a:spcAft>
          <a:spcPct val="0"/>
        </a:spcAft>
        <a:buFont typeface="Arial" panose="020B0604020202020204" pitchFamily="34" charset="0"/>
        <a:buChar char="•"/>
        <a:defRPr sz="1920" kern="1200">
          <a:solidFill>
            <a:schemeClr val="bg1"/>
          </a:solidFill>
          <a:latin typeface="+mn-lt"/>
          <a:ea typeface="+mn-ea"/>
          <a:cs typeface="+mn-cs"/>
        </a:defRPr>
      </a:lvl5pPr>
      <a:lvl6pPr marL="226314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6pPr>
      <a:lvl7pPr marL="267462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7pPr>
      <a:lvl8pPr marL="308610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8pPr>
      <a:lvl9pPr marL="349758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4pPr>
      <a:lvl5pPr marL="164592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5pPr>
      <a:lvl6pPr marL="205740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6pPr>
      <a:lvl7pPr marL="246888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7pPr>
      <a:lvl8pPr marL="288036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8pPr>
      <a:lvl9pPr marL="329184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Relationship Id="rId4" Type="http://schemas.openxmlformats.org/officeDocument/2006/relationships/hyperlink" Target="https://www.youtube.com/watch?v=TLrEH81gru8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1.xml"/><Relationship Id="rId4" Type="http://schemas.openxmlformats.org/officeDocument/2006/relationships/hyperlink" Target="https://www.youtube.com/watch?v=lg8zxhSKny8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1.xml"/><Relationship Id="rId4" Type="http://schemas.openxmlformats.org/officeDocument/2006/relationships/hyperlink" Target="https://www.youtube.com/watch?v=zpWw746rVdk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Relationship Id="rId4" Type="http://schemas.openxmlformats.org/officeDocument/2006/relationships/hyperlink" Target="https://www.youtube.com/watch?v=Hota_XQ_2zw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9aUqJ8-xC1s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1.xml"/><Relationship Id="rId4" Type="http://schemas.openxmlformats.org/officeDocument/2006/relationships/hyperlink" Target="https://www.youtube.com/watch?v=y2tfj3rSegE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SfflkROTNxo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5A5FE9-8E49-475F-94A9-1A3BEF43FA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38344" y="1429436"/>
            <a:ext cx="9815455" cy="1641490"/>
          </a:xfrm>
        </p:spPr>
        <p:txBody>
          <a:bodyPr>
            <a:normAutofit fontScale="90000"/>
          </a:bodyPr>
          <a:lstStyle/>
          <a:p>
            <a:r>
              <a:rPr lang="en-CA" dirty="0">
                <a:latin typeface="Trebuchet MS" panose="020B0603020202020204" pitchFamily="34" charset="0"/>
              </a:rPr>
              <a:t>MGMT-6064</a:t>
            </a:r>
            <a:br>
              <a:rPr lang="en-CA" dirty="0">
                <a:latin typeface="Trebuchet MS" panose="020B0603020202020204" pitchFamily="34" charset="0"/>
              </a:rPr>
            </a:br>
            <a:r>
              <a:rPr lang="en-CA" dirty="0">
                <a:latin typeface="Trebuchet MS" panose="020B0603020202020204" pitchFamily="34" charset="0"/>
              </a:rPr>
              <a:t>PROJECT LEADERSHIP </a:t>
            </a:r>
            <a:br>
              <a:rPr lang="en-CA" dirty="0">
                <a:latin typeface="Trebuchet MS" panose="020B0603020202020204" pitchFamily="34" charset="0"/>
              </a:rPr>
            </a:br>
            <a:r>
              <a:rPr lang="en-CA" dirty="0">
                <a:latin typeface="Trebuchet MS" panose="020B0603020202020204" pitchFamily="34" charset="0"/>
              </a:rPr>
              <a:t>AND MANAGEMENT</a:t>
            </a:r>
            <a:br>
              <a:rPr lang="en-CA" dirty="0"/>
            </a:br>
            <a:endParaRPr lang="en-C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BB62131-BE21-4F8E-8023-2D88FB7242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09799" y="3787076"/>
            <a:ext cx="9144000" cy="1236828"/>
          </a:xfrm>
        </p:spPr>
        <p:txBody>
          <a:bodyPr>
            <a:noAutofit/>
          </a:bodyPr>
          <a:lstStyle/>
          <a:p>
            <a:r>
              <a:rPr lang="en-CA" sz="4000">
                <a:latin typeface="Trebuchet MS" panose="020B0603020202020204" pitchFamily="34" charset="0"/>
              </a:rPr>
              <a:t>Module 7: </a:t>
            </a:r>
            <a:r>
              <a:rPr lang="en-CA" sz="4000" dirty="0">
                <a:latin typeface="Trebuchet MS" panose="020B0603020202020204" pitchFamily="34" charset="0"/>
              </a:rPr>
              <a:t>Project Team Development</a:t>
            </a:r>
          </a:p>
        </p:txBody>
      </p:sp>
    </p:spTree>
    <p:extLst>
      <p:ext uri="{BB962C8B-B14F-4D97-AF65-F5344CB8AC3E}">
        <p14:creationId xmlns:p14="http://schemas.microsoft.com/office/powerpoint/2010/main" val="17839795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C94316-E479-4573-9981-9BD3A63D8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4284" y="277696"/>
            <a:ext cx="9797716" cy="797859"/>
          </a:xfrm>
        </p:spPr>
        <p:txBody>
          <a:bodyPr/>
          <a:lstStyle/>
          <a:p>
            <a:r>
              <a:rPr lang="en-CA" sz="3600" dirty="0">
                <a:solidFill>
                  <a:srgbClr val="C00000"/>
                </a:solidFill>
                <a:latin typeface="Trebuchet MS" panose="020B0603020202020204" pitchFamily="34" charset="0"/>
              </a:rPr>
              <a:t>Leadership style &amp; activities - Norming</a:t>
            </a:r>
          </a:p>
        </p:txBody>
      </p:sp>
      <p:graphicFrame>
        <p:nvGraphicFramePr>
          <p:cNvPr id="4" name="Content Placeholder 4">
            <a:extLst>
              <a:ext uri="{FF2B5EF4-FFF2-40B4-BE49-F238E27FC236}">
                <a16:creationId xmlns:a16="http://schemas.microsoft.com/office/drawing/2014/main" id="{EB109F9C-37A6-4BA5-9F15-338E0FFEA79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74821645"/>
              </p:ext>
            </p:extLst>
          </p:nvPr>
        </p:nvGraphicFramePr>
        <p:xfrm>
          <a:off x="251460" y="1412776"/>
          <a:ext cx="11738610" cy="5330924"/>
        </p:xfrm>
        <a:graphic>
          <a:graphicData uri="http://schemas.openxmlformats.org/drawingml/2006/table">
            <a:tbl>
              <a:tblPr firstRow="1" firstCol="1" lastRow="1" lastCol="1" bandRow="1" bandCol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17386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30924"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Wingdings"/>
                        <a:buChar char=""/>
                        <a:tabLst>
                          <a:tab pos="228600" algn="l"/>
                        </a:tabLst>
                      </a:pPr>
                      <a:r>
                        <a:rPr lang="en-CA" sz="2800" b="0" dirty="0">
                          <a:solidFill>
                            <a:schemeClr val="bg1"/>
                          </a:solidFill>
                          <a:effectLst/>
                        </a:rPr>
                        <a:t>Leadership style: </a:t>
                      </a:r>
                      <a:r>
                        <a:rPr lang="en-CA" sz="2800" b="1" dirty="0">
                          <a:solidFill>
                            <a:schemeClr val="bg1"/>
                          </a:solidFill>
                          <a:effectLst/>
                        </a:rPr>
                        <a:t>Participating</a:t>
                      </a:r>
                    </a:p>
                    <a:p>
                      <a:pPr marL="342900" lvl="0" indent="-342900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Wingdings"/>
                        <a:buChar char=""/>
                        <a:tabLst>
                          <a:tab pos="228600" algn="l"/>
                        </a:tabLst>
                      </a:pPr>
                      <a:r>
                        <a:rPr lang="en-CA" sz="2800" b="0" dirty="0">
                          <a:solidFill>
                            <a:schemeClr val="bg1"/>
                          </a:solidFill>
                          <a:effectLst/>
                        </a:rPr>
                        <a:t>Allow the team to become more autonomous, stepping back and enabling the team to take responsibility for progress.</a:t>
                      </a:r>
                    </a:p>
                    <a:p>
                      <a:pPr marL="342900" lvl="0" indent="-342900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Wingdings"/>
                        <a:buChar char=""/>
                        <a:tabLst>
                          <a:tab pos="228600" algn="l"/>
                        </a:tabLst>
                      </a:pPr>
                      <a:r>
                        <a:rPr lang="en-CA" sz="2800" b="0" dirty="0">
                          <a:solidFill>
                            <a:schemeClr val="bg1"/>
                          </a:solidFill>
                          <a:effectLst/>
                        </a:rPr>
                        <a:t>Demonstrate support to all team members. </a:t>
                      </a:r>
                    </a:p>
                    <a:p>
                      <a:pPr marL="342900" lvl="0" indent="-342900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Wingdings"/>
                        <a:buChar char=""/>
                        <a:tabLst>
                          <a:tab pos="228600" algn="l"/>
                        </a:tabLst>
                      </a:pPr>
                      <a:r>
                        <a:rPr lang="en-CA" sz="2800" b="0" dirty="0">
                          <a:solidFill>
                            <a:schemeClr val="bg1"/>
                          </a:solidFill>
                          <a:effectLst/>
                        </a:rPr>
                        <a:t>Organize social events/ team-building activities to continue building cohesion and trust.</a:t>
                      </a:r>
                    </a:p>
                    <a:p>
                      <a:pPr marL="342900" lvl="0" indent="-342900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Wingdings"/>
                        <a:buChar char=""/>
                        <a:tabLst>
                          <a:tab pos="228600" algn="l"/>
                        </a:tabLst>
                      </a:pPr>
                      <a:r>
                        <a:rPr lang="en-CA" sz="2800" b="0" dirty="0">
                          <a:solidFill>
                            <a:schemeClr val="bg1"/>
                          </a:solidFill>
                          <a:effectLst/>
                        </a:rPr>
                        <a:t>Reinforce and model team norms, ground rules and expectations.</a:t>
                      </a:r>
                    </a:p>
                    <a:p>
                      <a:pPr marL="342900" lvl="0" indent="-342900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Wingdings"/>
                        <a:buChar char=""/>
                        <a:tabLst>
                          <a:tab pos="228600" algn="l"/>
                        </a:tabLst>
                      </a:pPr>
                      <a:r>
                        <a:rPr lang="en-CA" sz="2800" b="0" dirty="0">
                          <a:solidFill>
                            <a:schemeClr val="bg1"/>
                          </a:solidFill>
                          <a:effectLst/>
                        </a:rPr>
                        <a:t>Ensure resolution of interpersonal conflicts. </a:t>
                      </a:r>
                    </a:p>
                    <a:p>
                      <a:pPr marL="342900" lvl="0" indent="-342900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Wingdings"/>
                        <a:buChar char=""/>
                        <a:tabLst>
                          <a:tab pos="228600" algn="l"/>
                        </a:tabLst>
                      </a:pPr>
                      <a:r>
                        <a:rPr lang="en-CA" sz="2800" b="0" dirty="0">
                          <a:solidFill>
                            <a:schemeClr val="bg1"/>
                          </a:solidFill>
                          <a:effectLst/>
                        </a:rPr>
                        <a:t>Monitor for progress, issues and conflicts.</a:t>
                      </a:r>
                      <a:endParaRPr lang="en-CA" sz="2800" b="0" dirty="0">
                        <a:solidFill>
                          <a:schemeClr val="bg1"/>
                        </a:solidFill>
                        <a:effectLst/>
                        <a:latin typeface="Garamond"/>
                        <a:ea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B21D98E0-16DE-4C8B-BF36-5B78CF1A3F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40" y="78204"/>
            <a:ext cx="1991828" cy="1413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8121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5C765-7BF4-400E-9647-25CD431FBB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466" y="689711"/>
            <a:ext cx="3353646" cy="694305"/>
          </a:xfrm>
        </p:spPr>
        <p:txBody>
          <a:bodyPr/>
          <a:lstStyle/>
          <a:p>
            <a:r>
              <a:rPr lang="en-CA" sz="3600" dirty="0">
                <a:solidFill>
                  <a:srgbClr val="C00000"/>
                </a:solidFill>
                <a:latin typeface="Trebuchet MS" panose="020B0603020202020204" pitchFamily="34" charset="0"/>
              </a:rPr>
              <a:t>Performing</a:t>
            </a:r>
            <a:endParaRPr lang="en-CA" dirty="0">
              <a:solidFill>
                <a:srgbClr val="C00000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EBA2C0-FC24-4242-98EB-34F9FE13E0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0489" y="1594258"/>
            <a:ext cx="4724945" cy="4332743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dirty="0">
                <a:latin typeface="Trebuchet MS" panose="020B0603020202020204" pitchFamily="34" charset="0"/>
              </a:rPr>
              <a:t>High team productivity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dirty="0">
                <a:latin typeface="Trebuchet MS" panose="020B0603020202020204" pitchFamily="34" charset="0"/>
              </a:rPr>
              <a:t>Team processes are well established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dirty="0">
                <a:latin typeface="Trebuchet MS" panose="020B0603020202020204" pitchFamily="34" charset="0"/>
              </a:rPr>
              <a:t>Higher levels of commitment, pride, morale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dirty="0">
                <a:latin typeface="Trebuchet MS" panose="020B0603020202020204" pitchFamily="34" charset="0"/>
              </a:rPr>
              <a:t>Not all teams get to this stage</a:t>
            </a:r>
          </a:p>
        </p:txBody>
      </p:sp>
      <p:graphicFrame>
        <p:nvGraphicFramePr>
          <p:cNvPr id="4" name="Content Placeholder 5">
            <a:extLst>
              <a:ext uri="{FF2B5EF4-FFF2-40B4-BE49-F238E27FC236}">
                <a16:creationId xmlns:a16="http://schemas.microsoft.com/office/drawing/2014/main" id="{3E638F85-490E-4BB4-8EC4-FDBB5C4364F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59558692"/>
              </p:ext>
            </p:extLst>
          </p:nvPr>
        </p:nvGraphicFramePr>
        <p:xfrm>
          <a:off x="5408024" y="228600"/>
          <a:ext cx="6653500" cy="6412230"/>
        </p:xfrm>
        <a:graphic>
          <a:graphicData uri="http://schemas.openxmlformats.org/drawingml/2006/table">
            <a:tbl>
              <a:tblPr firstRow="1" firstCol="1" lastRow="1" lastCol="1" bandRow="1" bandCol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6653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92386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Wingdings"/>
                        <a:buNone/>
                        <a:tabLst>
                          <a:tab pos="228600" algn="l"/>
                        </a:tabLst>
                      </a:pPr>
                      <a:r>
                        <a:rPr lang="en-CA" sz="2400" b="1" dirty="0">
                          <a:solidFill>
                            <a:schemeClr val="bg1"/>
                          </a:solidFill>
                          <a:effectLst/>
                        </a:rPr>
                        <a:t>Leadership Style and Activities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AD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1961275"/>
                  </a:ext>
                </a:extLst>
              </a:tr>
              <a:tr h="5619844"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Wingdings"/>
                        <a:buChar char=""/>
                        <a:tabLst>
                          <a:tab pos="228600" algn="l"/>
                        </a:tabLst>
                      </a:pPr>
                      <a:r>
                        <a:rPr lang="en-CA" sz="2500" b="0" dirty="0">
                          <a:solidFill>
                            <a:schemeClr val="bg1"/>
                          </a:solidFill>
                          <a:effectLst/>
                        </a:rPr>
                        <a:t>Leadership style: </a:t>
                      </a:r>
                      <a:r>
                        <a:rPr lang="en-CA" sz="2500" b="1" dirty="0">
                          <a:solidFill>
                            <a:schemeClr val="bg1"/>
                          </a:solidFill>
                          <a:effectLst/>
                        </a:rPr>
                        <a:t>Delegating</a:t>
                      </a:r>
                    </a:p>
                    <a:p>
                      <a:pPr marL="342900" lvl="0" indent="-342900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Wingdings"/>
                        <a:buChar char=""/>
                        <a:tabLst>
                          <a:tab pos="228600" algn="l"/>
                        </a:tabLst>
                      </a:pPr>
                      <a:r>
                        <a:rPr lang="en-CA" sz="2500" b="0" dirty="0">
                          <a:solidFill>
                            <a:schemeClr val="bg1"/>
                          </a:solidFill>
                          <a:effectLst/>
                        </a:rPr>
                        <a:t>Let the team make most of the decisions, raise issues or problems, and find solutions. </a:t>
                      </a:r>
                    </a:p>
                    <a:p>
                      <a:pPr marL="342900" lvl="0" indent="-342900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Wingdings"/>
                        <a:buChar char=""/>
                        <a:tabLst>
                          <a:tab pos="228600" algn="l"/>
                        </a:tabLst>
                      </a:pPr>
                      <a:r>
                        <a:rPr lang="en-CA" sz="2500" b="0" dirty="0">
                          <a:solidFill>
                            <a:schemeClr val="bg1"/>
                          </a:solidFill>
                          <a:effectLst/>
                        </a:rPr>
                        <a:t>Delegate as much as possible, focusing on team member goals and development, to support growth of skills, confidence and responsibility.</a:t>
                      </a:r>
                    </a:p>
                    <a:p>
                      <a:pPr marL="342900" lvl="0" indent="-342900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Wingdings"/>
                        <a:buChar char=""/>
                        <a:tabLst>
                          <a:tab pos="228600" algn="l"/>
                        </a:tabLst>
                      </a:pPr>
                      <a:r>
                        <a:rPr lang="en-CA" sz="2500" b="0" dirty="0">
                          <a:solidFill>
                            <a:schemeClr val="bg1"/>
                          </a:solidFill>
                          <a:effectLst/>
                        </a:rPr>
                        <a:t>Focus own energy on stakeholder relations, sponsor interaction, championing the project and removing project roadblocks.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7C663AA5-C41A-4BA8-AC88-98B7601EFA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489" y="5927001"/>
            <a:ext cx="4265948" cy="75359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27B36A2-579C-4DCE-A03A-62B724710174}"/>
              </a:ext>
            </a:extLst>
          </p:cNvPr>
          <p:cNvSpPr txBox="1"/>
          <p:nvPr/>
        </p:nvSpPr>
        <p:spPr>
          <a:xfrm>
            <a:off x="3409406" y="5473337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chemeClr val="bg1"/>
                </a:solidFill>
              </a:rPr>
              <a:t>(</a:t>
            </a:r>
            <a:r>
              <a:rPr lang="en-CA" dirty="0">
                <a:solidFill>
                  <a:schemeClr val="bg1"/>
                </a:solidFill>
                <a:hlinkClick r:id="rId4"/>
              </a:rPr>
              <a:t>video</a:t>
            </a:r>
            <a:r>
              <a:rPr lang="en-CA" dirty="0">
                <a:solidFill>
                  <a:schemeClr val="bg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5695744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D1D372-2F1A-4459-AB9B-7ACA36F0DE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1221" y="315663"/>
            <a:ext cx="3992880" cy="797859"/>
          </a:xfrm>
        </p:spPr>
        <p:txBody>
          <a:bodyPr/>
          <a:lstStyle/>
          <a:p>
            <a:r>
              <a:rPr lang="en-CA" sz="3600" dirty="0">
                <a:solidFill>
                  <a:srgbClr val="C00000"/>
                </a:solidFill>
                <a:latin typeface="Trebuchet MS" panose="020B0603020202020204" pitchFamily="34" charset="0"/>
              </a:rPr>
              <a:t>Adjourning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F4F317-FEF4-46B5-8E7D-D4D6474DBCA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9957" y="1113522"/>
            <a:ext cx="6484620" cy="4778930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dirty="0">
                <a:latin typeface="Trebuchet MS" panose="020B0603020202020204" pitchFamily="34" charset="0"/>
              </a:rPr>
              <a:t>This stage occurs at the end of the project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dirty="0">
                <a:latin typeface="Trebuchet MS" panose="020B0603020202020204" pitchFamily="34" charset="0"/>
              </a:rPr>
              <a:t>May be abrupt if the project is suddenly terminated due to:</a:t>
            </a:r>
          </a:p>
          <a:p>
            <a:pPr lvl="2"/>
            <a:r>
              <a:rPr lang="en-CA" dirty="0">
                <a:latin typeface="Trebuchet MS" panose="020B0603020202020204" pitchFamily="34" charset="0"/>
              </a:rPr>
              <a:t>Shift in organizational priorities</a:t>
            </a:r>
          </a:p>
          <a:p>
            <a:pPr lvl="2"/>
            <a:r>
              <a:rPr lang="en-CA" dirty="0">
                <a:latin typeface="Trebuchet MS" panose="020B0603020202020204" pitchFamily="34" charset="0"/>
              </a:rPr>
              <a:t>Changing market conditions</a:t>
            </a:r>
          </a:p>
          <a:p>
            <a:pPr lvl="2"/>
            <a:r>
              <a:rPr lang="en-CA" dirty="0">
                <a:latin typeface="Trebuchet MS" panose="020B0603020202020204" pitchFamily="34" charset="0"/>
              </a:rPr>
              <a:t>Poor project performance, etc.</a:t>
            </a:r>
          </a:p>
          <a:p>
            <a:pPr marL="444500" lvl="1" indent="-444500"/>
            <a:r>
              <a:rPr lang="en-CA" dirty="0">
                <a:latin typeface="Trebuchet MS" panose="020B0603020202020204" pitchFamily="34" charset="0"/>
              </a:rPr>
              <a:t>Team members may feel unhappy, uncertain, or anxious about the future (regardless of why the project ended)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36C83D35-6B49-4723-B485-A257052E2AA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31323967"/>
              </p:ext>
            </p:extLst>
          </p:nvPr>
        </p:nvGraphicFramePr>
        <p:xfrm>
          <a:off x="6674577" y="83488"/>
          <a:ext cx="5327465" cy="6432765"/>
        </p:xfrm>
        <a:graphic>
          <a:graphicData uri="http://schemas.openxmlformats.org/drawingml/2006/table">
            <a:tbl>
              <a:tblPr firstRow="1" firstCol="1" lastRow="1" lastCol="1" bandRow="1" bandCol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53274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92218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CA" sz="2800" dirty="0">
                          <a:solidFill>
                            <a:schemeClr val="bg1"/>
                          </a:solidFill>
                          <a:effectLst/>
                        </a:rPr>
                        <a:t>Leadership Style &amp; Activities</a:t>
                      </a:r>
                      <a:endParaRPr lang="en-CA" sz="2800" dirty="0">
                        <a:solidFill>
                          <a:schemeClr val="bg1"/>
                        </a:solidFill>
                        <a:effectLst/>
                        <a:latin typeface="Garamond"/>
                        <a:ea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6BAE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10585"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Wingdings"/>
                        <a:buChar char=""/>
                        <a:tabLst>
                          <a:tab pos="228600" algn="l"/>
                        </a:tabLst>
                      </a:pPr>
                      <a:r>
                        <a:rPr lang="en-CA" sz="2600" b="0" dirty="0">
                          <a:solidFill>
                            <a:schemeClr val="bg1"/>
                          </a:solidFill>
                          <a:effectLst/>
                        </a:rPr>
                        <a:t>Leadership style: </a:t>
                      </a:r>
                      <a:r>
                        <a:rPr lang="en-CA" sz="2600" b="1" dirty="0">
                          <a:solidFill>
                            <a:schemeClr val="bg1"/>
                          </a:solidFill>
                          <a:effectLst/>
                        </a:rPr>
                        <a:t>Detaching</a:t>
                      </a:r>
                    </a:p>
                    <a:p>
                      <a:pPr marL="342900" lvl="0" indent="-342900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Wingdings"/>
                        <a:buChar char=""/>
                        <a:tabLst>
                          <a:tab pos="228600" algn="l"/>
                        </a:tabLst>
                      </a:pPr>
                      <a:r>
                        <a:rPr lang="en-CA" sz="2600" b="0" dirty="0">
                          <a:solidFill>
                            <a:schemeClr val="bg1"/>
                          </a:solidFill>
                          <a:effectLst/>
                        </a:rPr>
                        <a:t>Celebrate success, reward team members for their contribution</a:t>
                      </a:r>
                    </a:p>
                    <a:p>
                      <a:pPr marL="342900" lvl="0" indent="-342900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Wingdings"/>
                        <a:buChar char=""/>
                        <a:tabLst>
                          <a:tab pos="228600" algn="l"/>
                        </a:tabLst>
                      </a:pPr>
                      <a:r>
                        <a:rPr lang="en-CA" sz="2600" b="0" dirty="0">
                          <a:solidFill>
                            <a:schemeClr val="bg1"/>
                          </a:solidFill>
                          <a:effectLst/>
                        </a:rPr>
                        <a:t>Conduct a debrief meeting (s) to review the project experience and identify ‘lessons learned’ </a:t>
                      </a:r>
                    </a:p>
                    <a:p>
                      <a:pPr marL="342900" lvl="0" indent="-342900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Wingdings"/>
                        <a:buChar char=""/>
                        <a:tabLst>
                          <a:tab pos="228600" algn="l"/>
                        </a:tabLst>
                      </a:pPr>
                      <a:r>
                        <a:rPr lang="en-CA" sz="2600" b="0" dirty="0">
                          <a:solidFill>
                            <a:schemeClr val="bg1"/>
                          </a:solidFill>
                          <a:effectLst/>
                        </a:rPr>
                        <a:t>Release resources and assist team members toward their next assignment (where possible)</a:t>
                      </a:r>
                      <a:endParaRPr lang="en-CA" sz="2600" b="0" dirty="0">
                        <a:solidFill>
                          <a:schemeClr val="bg1"/>
                        </a:solidFill>
                        <a:effectLst/>
                        <a:latin typeface="Garamond"/>
                        <a:ea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E843F0E6-1FAB-43F6-9DDD-B09F149D12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406" y="6074229"/>
            <a:ext cx="3335384" cy="61180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9F14B57-43B1-4FA1-A36B-E7C1C5BFFC4C}"/>
              </a:ext>
            </a:extLst>
          </p:cNvPr>
          <p:cNvSpPr txBox="1"/>
          <p:nvPr/>
        </p:nvSpPr>
        <p:spPr>
          <a:xfrm>
            <a:off x="4794069" y="6074229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chemeClr val="bg1"/>
                </a:solidFill>
              </a:rPr>
              <a:t>(</a:t>
            </a:r>
            <a:r>
              <a:rPr lang="en-CA" dirty="0">
                <a:solidFill>
                  <a:schemeClr val="bg1"/>
                </a:solidFill>
                <a:hlinkClick r:id="rId4"/>
              </a:rPr>
              <a:t>video</a:t>
            </a:r>
            <a:r>
              <a:rPr lang="en-CA" dirty="0">
                <a:solidFill>
                  <a:schemeClr val="bg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7836043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7A419-E794-4313-B8CA-AF2B6A8A24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4993" y="285066"/>
            <a:ext cx="9317106" cy="797859"/>
          </a:xfrm>
        </p:spPr>
        <p:txBody>
          <a:bodyPr/>
          <a:lstStyle/>
          <a:p>
            <a:r>
              <a:rPr lang="en-CA" sz="3600" dirty="0">
                <a:solidFill>
                  <a:srgbClr val="C00000"/>
                </a:solidFill>
                <a:latin typeface="Trebuchet MS" panose="020B0603020202020204" pitchFamily="34" charset="0"/>
              </a:rPr>
              <a:t>Punctuated equilibrium model (</a:t>
            </a:r>
            <a:r>
              <a:rPr lang="en-CA" sz="3600" dirty="0" err="1">
                <a:solidFill>
                  <a:srgbClr val="C00000"/>
                </a:solidFill>
                <a:latin typeface="Trebuchet MS" panose="020B0603020202020204" pitchFamily="34" charset="0"/>
              </a:rPr>
              <a:t>gersick</a:t>
            </a:r>
            <a:r>
              <a:rPr lang="en-CA" sz="3600" dirty="0">
                <a:solidFill>
                  <a:srgbClr val="C00000"/>
                </a:solidFill>
                <a:latin typeface="Trebuchet MS" panose="020B0603020202020204" pitchFamily="34" charset="0"/>
              </a:rPr>
              <a:t>)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C8F367-A363-4067-968E-44F20072750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90252" y="1185128"/>
            <a:ext cx="11327131" cy="5555306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dirty="0">
                <a:latin typeface="Trebuchet MS" panose="020B0603020202020204" pitchFamily="34" charset="0"/>
              </a:rPr>
              <a:t>Temporary teams might not have time (or interest) to proceed through the stages of the Tuckman model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dirty="0">
                <a:latin typeface="Trebuchet MS" panose="020B0603020202020204" pitchFamily="34" charset="0"/>
              </a:rPr>
              <a:t>Stages of model:</a:t>
            </a:r>
          </a:p>
          <a:p>
            <a:pPr marL="1074420" lvl="1" indent="-457200"/>
            <a:r>
              <a:rPr lang="en-CA" sz="2400" dirty="0">
                <a:latin typeface="Trebuchet MS" panose="020B0603020202020204" pitchFamily="34" charset="0"/>
              </a:rPr>
              <a:t>Early stage (First meeting)</a:t>
            </a:r>
          </a:p>
          <a:p>
            <a:pPr marL="1074420" lvl="1" indent="-457200"/>
            <a:r>
              <a:rPr lang="en-CA" sz="2400" dirty="0">
                <a:latin typeface="Trebuchet MS" panose="020B0603020202020204" pitchFamily="34" charset="0"/>
              </a:rPr>
              <a:t>Inertia</a:t>
            </a:r>
          </a:p>
          <a:p>
            <a:pPr marL="1074420" lvl="1" indent="-457200"/>
            <a:r>
              <a:rPr lang="en-CA" sz="2400" dirty="0">
                <a:latin typeface="Trebuchet MS" panose="020B0603020202020204" pitchFamily="34" charset="0"/>
              </a:rPr>
              <a:t>Mid-stage transition</a:t>
            </a:r>
          </a:p>
          <a:p>
            <a:pPr marL="1074420" lvl="1" indent="-457200"/>
            <a:r>
              <a:rPr lang="en-CA" sz="2400" dirty="0">
                <a:latin typeface="Trebuchet MS" panose="020B0603020202020204" pitchFamily="34" charset="0"/>
              </a:rPr>
              <a:t>Inertia</a:t>
            </a:r>
          </a:p>
          <a:p>
            <a:pPr marL="1074420" lvl="1" indent="-457200"/>
            <a:r>
              <a:rPr lang="en-CA" sz="2400" dirty="0">
                <a:latin typeface="Trebuchet MS" panose="020B0603020202020204" pitchFamily="34" charset="0"/>
              </a:rPr>
              <a:t>End stage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dirty="0">
                <a:latin typeface="Trebuchet MS" panose="020B0603020202020204" pitchFamily="34" charset="0"/>
              </a:rPr>
              <a:t>Equilibrium (inertia) is “punctuated”, or interrupted, by transitions typically starting half-way between the beginning and end of the project</a:t>
            </a:r>
            <a:endParaRPr lang="en-C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9A88C6-2DFD-49CE-A13D-2F28F40101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5932" y="2259881"/>
            <a:ext cx="4335530" cy="2076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4898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7A419-E794-4313-B8CA-AF2B6A8A24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4993" y="285066"/>
            <a:ext cx="9317106" cy="797859"/>
          </a:xfrm>
        </p:spPr>
        <p:txBody>
          <a:bodyPr/>
          <a:lstStyle/>
          <a:p>
            <a:r>
              <a:rPr lang="en-CA" sz="3600" dirty="0">
                <a:solidFill>
                  <a:srgbClr val="C00000"/>
                </a:solidFill>
                <a:latin typeface="Trebuchet MS" panose="020B0603020202020204" pitchFamily="34" charset="0"/>
              </a:rPr>
              <a:t>Punctuated equilibrium model (</a:t>
            </a:r>
            <a:r>
              <a:rPr lang="en-CA" sz="3600" dirty="0" err="1">
                <a:solidFill>
                  <a:srgbClr val="C00000"/>
                </a:solidFill>
                <a:latin typeface="Trebuchet MS" panose="020B0603020202020204" pitchFamily="34" charset="0"/>
              </a:rPr>
              <a:t>gersick</a:t>
            </a:r>
            <a:r>
              <a:rPr lang="en-CA" sz="3600" dirty="0">
                <a:solidFill>
                  <a:srgbClr val="C00000"/>
                </a:solidFill>
                <a:latin typeface="Trebuchet MS" panose="020B0603020202020204" pitchFamily="34" charset="0"/>
              </a:rPr>
              <a:t>)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C8F367-A363-4067-968E-44F20072750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1191005"/>
            <a:ext cx="12043954" cy="5797623"/>
          </a:xfrm>
        </p:spPr>
        <p:txBody>
          <a:bodyPr/>
          <a:lstStyle/>
          <a:p>
            <a:pPr marL="719138" lvl="1" indent="-457200"/>
            <a:r>
              <a:rPr lang="en-CA" b="1" dirty="0">
                <a:solidFill>
                  <a:srgbClr val="C00000"/>
                </a:solidFill>
                <a:latin typeface="Trebuchet MS" panose="020B0603020202020204" pitchFamily="34" charset="0"/>
              </a:rPr>
              <a:t>Early stage (First meeting):  </a:t>
            </a:r>
            <a:r>
              <a:rPr lang="en-CA" sz="2400" dirty="0">
                <a:latin typeface="Trebuchet MS" panose="020B0603020202020204" pitchFamily="34" charset="0"/>
              </a:rPr>
              <a:t>Introduction to each other and to the project, timetables tasks defined, final deadline established</a:t>
            </a:r>
          </a:p>
          <a:p>
            <a:pPr marL="719138" lvl="1" indent="-457200"/>
            <a:r>
              <a:rPr lang="en-CA" b="1" dirty="0">
                <a:solidFill>
                  <a:srgbClr val="C00000"/>
                </a:solidFill>
                <a:latin typeface="Trebuchet MS" panose="020B0603020202020204" pitchFamily="34" charset="0"/>
              </a:rPr>
              <a:t>Inertia: </a:t>
            </a:r>
            <a:r>
              <a:rPr lang="en-CA" sz="2400" dirty="0">
                <a:latin typeface="Trebuchet MS" panose="020B0603020202020204" pitchFamily="34" charset="0"/>
              </a:rPr>
              <a:t>“The pressure is off… this work isn’t an immediate priority… I’ll work on this later” or “we’ll work independently on our tasks for a while and won’t be in touch with each other”</a:t>
            </a:r>
          </a:p>
          <a:p>
            <a:pPr marL="719138" lvl="1" indent="-457200"/>
            <a:r>
              <a:rPr lang="en-CA" b="1" dirty="0">
                <a:solidFill>
                  <a:srgbClr val="C00000"/>
                </a:solidFill>
                <a:latin typeface="Trebuchet MS" panose="020B0603020202020204" pitchFamily="34" charset="0"/>
              </a:rPr>
              <a:t>Mid-stage transition:  </a:t>
            </a:r>
            <a:r>
              <a:rPr lang="en-CA" sz="2400" dirty="0">
                <a:latin typeface="Trebuchet MS" panose="020B0603020202020204" pitchFamily="34" charset="0"/>
              </a:rPr>
              <a:t>Realization that little or no progress has been made, scramble to get some work done, commitment to making this a higher priority so things are back on track, there may be a change in procedures and tasks</a:t>
            </a:r>
          </a:p>
          <a:p>
            <a:pPr marL="719138" lvl="1" indent="-457200"/>
            <a:r>
              <a:rPr lang="en-CA" b="1" dirty="0">
                <a:solidFill>
                  <a:srgbClr val="C00000"/>
                </a:solidFill>
                <a:latin typeface="Trebuchet MS" panose="020B0603020202020204" pitchFamily="34" charset="0"/>
              </a:rPr>
              <a:t>Inertia: </a:t>
            </a:r>
            <a:r>
              <a:rPr lang="en-CA" sz="2400" dirty="0">
                <a:latin typeface="Trebuchet MS" panose="020B0603020202020204" pitchFamily="34" charset="0"/>
              </a:rPr>
              <a:t>“I’ve made some progress… I’ll turn my attention to other priorities and will come back to this later”</a:t>
            </a:r>
          </a:p>
          <a:p>
            <a:pPr marL="719138" lvl="1" indent="-457200"/>
            <a:r>
              <a:rPr lang="en-CA" b="1" dirty="0">
                <a:solidFill>
                  <a:srgbClr val="C00000"/>
                </a:solidFill>
                <a:latin typeface="Trebuchet MS" panose="020B0603020202020204" pitchFamily="34" charset="0"/>
              </a:rPr>
              <a:t>End stage: </a:t>
            </a:r>
            <a:r>
              <a:rPr lang="en-CA" sz="2400" dirty="0">
                <a:latin typeface="Trebuchet MS" panose="020B0603020202020204" pitchFamily="34" charset="0"/>
              </a:rPr>
              <a:t>Deadline is looming, significant work activity to finish tasks, more communication among members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58B3BA-FE46-4B81-9B6E-9C48E06FA5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705" y="5760721"/>
            <a:ext cx="3119324" cy="960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4867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7A419-E794-4313-B8CA-AF2B6A8A24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4993" y="285066"/>
            <a:ext cx="9317106" cy="797859"/>
          </a:xfrm>
        </p:spPr>
        <p:txBody>
          <a:bodyPr/>
          <a:lstStyle/>
          <a:p>
            <a:r>
              <a:rPr lang="en-CA" sz="3600" dirty="0">
                <a:solidFill>
                  <a:srgbClr val="C00000"/>
                </a:solidFill>
                <a:latin typeface="Trebuchet MS" panose="020B0603020202020204" pitchFamily="34" charset="0"/>
              </a:rPr>
              <a:t>Punctuated equilibrium model (</a:t>
            </a:r>
            <a:r>
              <a:rPr lang="en-CA" sz="3600" dirty="0" err="1">
                <a:solidFill>
                  <a:srgbClr val="C00000"/>
                </a:solidFill>
                <a:latin typeface="Trebuchet MS" panose="020B0603020202020204" pitchFamily="34" charset="0"/>
              </a:rPr>
              <a:t>gersick</a:t>
            </a:r>
            <a:r>
              <a:rPr lang="en-CA" sz="3600" dirty="0">
                <a:solidFill>
                  <a:srgbClr val="C00000"/>
                </a:solidFill>
                <a:latin typeface="Trebuchet MS" panose="020B0603020202020204" pitchFamily="34" charset="0"/>
              </a:rPr>
              <a:t>)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C8F367-A363-4067-968E-44F20072750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3956" y="1319349"/>
            <a:ext cx="11479553" cy="5669279"/>
          </a:xfrm>
        </p:spPr>
        <p:txBody>
          <a:bodyPr/>
          <a:lstStyle/>
          <a:p>
            <a:pPr marL="719138" lvl="1" indent="-457200"/>
            <a:r>
              <a:rPr lang="en-CA" dirty="0">
                <a:latin typeface="Trebuchet MS" panose="020B0603020202020204" pitchFamily="34" charset="0"/>
              </a:rPr>
              <a:t>More common when:</a:t>
            </a:r>
          </a:p>
          <a:p>
            <a:pPr marL="1130618" lvl="2" indent="-457200"/>
            <a:r>
              <a:rPr lang="en-CA" dirty="0">
                <a:latin typeface="Trebuchet MS" panose="020B0603020202020204" pitchFamily="34" charset="0"/>
              </a:rPr>
              <a:t>Team members are able to work independently on their tasks</a:t>
            </a:r>
          </a:p>
          <a:p>
            <a:pPr marL="1130618" lvl="2" indent="-457200"/>
            <a:r>
              <a:rPr lang="en-CA" dirty="0">
                <a:latin typeface="Trebuchet MS" panose="020B0603020202020204" pitchFamily="34" charset="0"/>
              </a:rPr>
              <a:t>Teams do not have a formal project manager/leader</a:t>
            </a:r>
          </a:p>
          <a:p>
            <a:pPr marL="1130618" lvl="2" indent="-457200"/>
            <a:r>
              <a:rPr lang="en-CA" dirty="0">
                <a:latin typeface="Trebuchet MS" panose="020B0603020202020204" pitchFamily="34" charset="0"/>
              </a:rPr>
              <a:t>Team members have other projects or commitments underway</a:t>
            </a:r>
          </a:p>
          <a:p>
            <a:pPr marL="1130618" lvl="2" indent="-457200"/>
            <a:r>
              <a:rPr lang="en-CA" dirty="0">
                <a:latin typeface="Trebuchet MS" panose="020B0603020202020204" pitchFamily="34" charset="0"/>
              </a:rPr>
              <a:t>The project is ‘waterfall’ rather than ‘agile’</a:t>
            </a:r>
          </a:p>
          <a:p>
            <a:pPr marL="719138" lvl="1" indent="-457200"/>
            <a:r>
              <a:rPr lang="en-CA" dirty="0">
                <a:latin typeface="Trebuchet MS" panose="020B0603020202020204" pitchFamily="34" charset="0"/>
              </a:rPr>
              <a:t>Conflict patterns are different, compared to the Tuckman model</a:t>
            </a:r>
          </a:p>
          <a:p>
            <a:pPr marL="719138" lvl="1" indent="-457200"/>
            <a:r>
              <a:rPr lang="en-CA" dirty="0">
                <a:latin typeface="Trebuchet MS" panose="020B0603020202020204" pitchFamily="34" charset="0"/>
              </a:rPr>
              <a:t>Recommendation for leaders or self-managed team members:</a:t>
            </a:r>
          </a:p>
          <a:p>
            <a:pPr marL="1130618" lvl="2" indent="-457200"/>
            <a:r>
              <a:rPr lang="en-CA" dirty="0">
                <a:latin typeface="Trebuchet MS" panose="020B0603020202020204" pitchFamily="34" charset="0"/>
              </a:rPr>
              <a:t>Clarify roles and responsibilities at the start</a:t>
            </a:r>
          </a:p>
          <a:p>
            <a:pPr marL="1130618" lvl="2" indent="-457200"/>
            <a:r>
              <a:rPr lang="en-CA" dirty="0">
                <a:latin typeface="Trebuchet MS" panose="020B0603020202020204" pitchFamily="34" charset="0"/>
              </a:rPr>
              <a:t>Create multiple milestones or progress check-points throughout the project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AEB021-60DD-4754-BE97-4CDEC37C76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956" y="5891349"/>
            <a:ext cx="3249952" cy="842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532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7A419-E794-4313-B8CA-AF2B6A8A24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8309" y="285181"/>
            <a:ext cx="7023790" cy="797859"/>
          </a:xfrm>
        </p:spPr>
        <p:txBody>
          <a:bodyPr/>
          <a:lstStyle/>
          <a:p>
            <a:r>
              <a:rPr lang="en-CA" sz="3600" dirty="0">
                <a:solidFill>
                  <a:srgbClr val="C00000"/>
                </a:solidFill>
                <a:latin typeface="Trebuchet MS" panose="020B0603020202020204" pitchFamily="34" charset="0"/>
              </a:rPr>
              <a:t>Delegation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C8F367-A363-4067-968E-44F20072750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1406" y="1161418"/>
            <a:ext cx="11510010" cy="5549353"/>
          </a:xfrm>
        </p:spPr>
        <p:txBody>
          <a:bodyPr/>
          <a:lstStyle/>
          <a:p>
            <a:pPr algn="ctr"/>
            <a:r>
              <a:rPr lang="en-CA" sz="2600" i="1" dirty="0">
                <a:latin typeface="Trebuchet MS" panose="020B0603020202020204" pitchFamily="34" charset="0"/>
              </a:rPr>
              <a:t>Assigning responsibility </a:t>
            </a:r>
            <a:r>
              <a:rPr lang="en-CA" sz="2600" i="1" u="sng" dirty="0">
                <a:latin typeface="Trebuchet MS" panose="020B0603020202020204" pitchFamily="34" charset="0"/>
              </a:rPr>
              <a:t>and authority </a:t>
            </a:r>
            <a:r>
              <a:rPr lang="en-CA" sz="2600" i="1" dirty="0">
                <a:latin typeface="Trebuchet MS" panose="020B0603020202020204" pitchFamily="34" charset="0"/>
              </a:rPr>
              <a:t>to someone</a:t>
            </a:r>
            <a:br>
              <a:rPr lang="en-CA" sz="2600" i="1" dirty="0">
                <a:latin typeface="Trebuchet MS" panose="020B0603020202020204" pitchFamily="34" charset="0"/>
              </a:rPr>
            </a:br>
            <a:r>
              <a:rPr lang="en-CA" sz="2600" i="1" dirty="0">
                <a:latin typeface="Trebuchet MS" panose="020B0603020202020204" pitchFamily="34" charset="0"/>
              </a:rPr>
              <a:t>to complete a defined and agreed upon task</a:t>
            </a:r>
            <a:br>
              <a:rPr lang="en-CA" sz="2600" i="1" dirty="0">
                <a:latin typeface="Trebuchet MS" panose="020B0603020202020204" pitchFamily="34" charset="0"/>
              </a:rPr>
            </a:br>
            <a:r>
              <a:rPr lang="en-CA" sz="2600" i="1" dirty="0">
                <a:latin typeface="Trebuchet MS" panose="020B0603020202020204" pitchFamily="34" charset="0"/>
              </a:rPr>
              <a:t>while you retain ultimate accountability</a:t>
            </a:r>
          </a:p>
          <a:p>
            <a:pPr algn="ctr"/>
            <a:endParaRPr lang="en-CA" sz="500" dirty="0">
              <a:latin typeface="Trebuchet MS" panose="020B0603020202020204" pitchFamily="34" charset="0"/>
            </a:endParaRPr>
          </a:p>
          <a:p>
            <a:r>
              <a:rPr lang="en-CA" dirty="0">
                <a:latin typeface="Trebuchet MS" panose="020B0603020202020204" pitchFamily="34" charset="0"/>
              </a:rPr>
              <a:t>Benefits: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sz="2600" dirty="0">
                <a:latin typeface="Trebuchet MS" panose="020B0603020202020204" pitchFamily="34" charset="0"/>
              </a:rPr>
              <a:t>Frees up leader’s time, so he/she can focus on other activities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sz="2600" dirty="0">
                <a:latin typeface="Trebuchet MS" panose="020B0603020202020204" pitchFamily="34" charset="0"/>
              </a:rPr>
              <a:t>Provides team member with opportunities to learn and develop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sz="2600" dirty="0">
                <a:latin typeface="Trebuchet MS" panose="020B0603020202020204" pitchFamily="34" charset="0"/>
              </a:rPr>
              <a:t>Allows team members to be involved in tasks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sz="2600" dirty="0">
                <a:latin typeface="Trebuchet MS" panose="020B0603020202020204" pitchFamily="34" charset="0"/>
              </a:rPr>
              <a:t>Allows leaders to observe and evaluate team members in new tasks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sz="2600" dirty="0">
                <a:latin typeface="Trebuchet MS" panose="020B0603020202020204" pitchFamily="34" charset="0"/>
              </a:rPr>
              <a:t>Increases team member motivation and satisfaction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sz="2600" dirty="0">
                <a:latin typeface="Trebuchet MS" panose="020B0603020202020204" pitchFamily="34" charset="0"/>
              </a:rPr>
              <a:t>Grooms future leaders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EDA6CC-39DF-41C4-A06D-AF948E75E5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8181" y="121104"/>
            <a:ext cx="1471613" cy="18383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9F46243-56A8-461E-BD4C-FB7593582C74}"/>
              </a:ext>
            </a:extLst>
          </p:cNvPr>
          <p:cNvSpPr txBox="1"/>
          <p:nvPr/>
        </p:nvSpPr>
        <p:spPr>
          <a:xfrm>
            <a:off x="5753378" y="6341439"/>
            <a:ext cx="6438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chemeClr val="bg1"/>
                </a:solidFill>
                <a:hlinkClick r:id="rId4"/>
              </a:rPr>
              <a:t>Delegation is NOT the same thing as allocating work! (video)</a:t>
            </a:r>
            <a:endParaRPr lang="en-CA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22844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7A419-E794-4313-B8CA-AF2B6A8A24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9063" y="285181"/>
            <a:ext cx="9153036" cy="797859"/>
          </a:xfrm>
        </p:spPr>
        <p:txBody>
          <a:bodyPr/>
          <a:lstStyle/>
          <a:p>
            <a:r>
              <a:rPr lang="en-CA" sz="3600" dirty="0">
                <a:solidFill>
                  <a:srgbClr val="C00000"/>
                </a:solidFill>
                <a:latin typeface="Trebuchet MS" panose="020B0603020202020204" pitchFamily="34" charset="0"/>
              </a:rPr>
              <a:t>Why do leaders resist delegating?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C8F367-A363-4067-968E-44F20072750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63509" y="1701268"/>
            <a:ext cx="10745344" cy="4477464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dirty="0">
                <a:latin typeface="Trebuchet MS" panose="020B0603020202020204" pitchFamily="34" charset="0"/>
              </a:rPr>
              <a:t>Leader’s personality style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dirty="0">
                <a:latin typeface="Trebuchet MS" panose="020B0603020202020204" pitchFamily="34" charset="0"/>
              </a:rPr>
              <a:t>Desire to keep power and control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dirty="0">
                <a:latin typeface="Trebuchet MS" panose="020B0603020202020204" pitchFamily="34" charset="0"/>
              </a:rPr>
              <a:t>Fear of losing power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dirty="0">
                <a:latin typeface="Trebuchet MS" panose="020B0603020202020204" pitchFamily="34" charset="0"/>
              </a:rPr>
              <a:t>Lack of trust in subordinates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dirty="0">
                <a:latin typeface="Trebuchet MS" panose="020B0603020202020204" pitchFamily="34" charset="0"/>
              </a:rPr>
              <a:t>Belief that the leader can do it faster or better without delegating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dirty="0">
                <a:latin typeface="Trebuchet MS" panose="020B0603020202020204" pitchFamily="34" charset="0"/>
              </a:rPr>
              <a:t>Fear of being held accountable for the delegate’s mistakes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C04D2A-6486-4891-A1C4-B6F84BC381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5725" y="1309382"/>
            <a:ext cx="2916011" cy="1738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8994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7A419-E794-4313-B8CA-AF2B6A8A24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9063" y="285181"/>
            <a:ext cx="9153036" cy="797859"/>
          </a:xfrm>
        </p:spPr>
        <p:txBody>
          <a:bodyPr/>
          <a:lstStyle/>
          <a:p>
            <a:r>
              <a:rPr lang="en-CA" sz="3600" dirty="0">
                <a:solidFill>
                  <a:srgbClr val="C00000"/>
                </a:solidFill>
                <a:latin typeface="Trebuchet MS" panose="020B0603020202020204" pitchFamily="34" charset="0"/>
              </a:rPr>
              <a:t>Guidelines for good Delegation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C8F367-A363-4067-968E-44F20072750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0184" y="1247117"/>
            <a:ext cx="11510010" cy="5289073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dirty="0">
                <a:latin typeface="Trebuchet MS" panose="020B0603020202020204" pitchFamily="34" charset="0"/>
              </a:rPr>
              <a:t>Do not delegate a task to someone who isn’t competent or capable of completing it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dirty="0">
                <a:latin typeface="Trebuchet MS" panose="020B0603020202020204" pitchFamily="34" charset="0"/>
              </a:rPr>
              <a:t>Don’t overburden team members who may already be too busy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dirty="0">
                <a:latin typeface="Trebuchet MS" panose="020B0603020202020204" pitchFamily="34" charset="0"/>
              </a:rPr>
              <a:t>Tolerate different approaches that the delegate might use when completing his/her task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dirty="0">
                <a:latin typeface="Trebuchet MS" panose="020B0603020202020204" pitchFamily="34" charset="0"/>
              </a:rPr>
              <a:t>Delegate, do not dump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dirty="0">
                <a:latin typeface="Trebuchet MS" panose="020B0603020202020204" pitchFamily="34" charset="0"/>
              </a:rPr>
              <a:t>Clarify goals and expectations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dirty="0">
                <a:latin typeface="Trebuchet MS" panose="020B0603020202020204" pitchFamily="34" charset="0"/>
              </a:rPr>
              <a:t>Provide support and authority</a:t>
            </a:r>
          </a:p>
          <a:p>
            <a:pPr marL="3944938" indent="-457200">
              <a:buFont typeface="Arial" panose="020B0604020202020204" pitchFamily="34" charset="0"/>
              <a:buChar char="•"/>
            </a:pPr>
            <a:r>
              <a:rPr lang="en-CA" dirty="0">
                <a:latin typeface="Trebuchet MS" panose="020B0603020202020204" pitchFamily="34" charset="0"/>
              </a:rPr>
              <a:t>Monitor and provide feedback</a:t>
            </a:r>
          </a:p>
          <a:p>
            <a:pPr marL="3944938" indent="-457200">
              <a:buFont typeface="Arial" panose="020B0604020202020204" pitchFamily="34" charset="0"/>
              <a:buChar char="•"/>
            </a:pPr>
            <a:r>
              <a:rPr lang="en-CA" dirty="0">
                <a:latin typeface="Trebuchet MS" panose="020B0603020202020204" pitchFamily="34" charset="0"/>
              </a:rPr>
              <a:t>Delegate to different followers</a:t>
            </a:r>
          </a:p>
          <a:p>
            <a:pPr marL="3944938" indent="-457200">
              <a:buFont typeface="Arial" panose="020B0604020202020204" pitchFamily="34" charset="0"/>
              <a:buChar char="•"/>
            </a:pPr>
            <a:r>
              <a:rPr lang="en-CA" dirty="0">
                <a:latin typeface="Trebuchet MS" panose="020B0603020202020204" pitchFamily="34" charset="0"/>
              </a:rPr>
              <a:t>Create a safe environment</a:t>
            </a:r>
          </a:p>
          <a:p>
            <a:endParaRPr lang="en-CA" dirty="0">
              <a:latin typeface="Trebuchet MS" panose="020B0603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FC80B0-7450-4492-8D48-04C2411CDF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806" y="5394960"/>
            <a:ext cx="3114403" cy="1305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6400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38923" y="569061"/>
            <a:ext cx="6104725" cy="797859"/>
          </a:xfrm>
        </p:spPr>
        <p:txBody>
          <a:bodyPr/>
          <a:lstStyle/>
          <a:p>
            <a:r>
              <a:rPr lang="en-CA" sz="3600" dirty="0">
                <a:solidFill>
                  <a:srgbClr val="C00000"/>
                </a:solidFill>
                <a:latin typeface="Trebuchet MS" panose="020B0603020202020204" pitchFamily="34" charset="0"/>
              </a:rPr>
              <a:t>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1211943" y="1869266"/>
            <a:ext cx="9768114" cy="3544563"/>
          </a:xfrm>
        </p:spPr>
        <p:txBody>
          <a:bodyPr/>
          <a:lstStyle/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CA" dirty="0">
                <a:latin typeface="Trebuchet MS" panose="020B0603020202020204" pitchFamily="34" charset="0"/>
              </a:rPr>
              <a:t>Definition of teams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CA" dirty="0">
                <a:latin typeface="Trebuchet MS" panose="020B0603020202020204" pitchFamily="34" charset="0"/>
              </a:rPr>
              <a:t>Five stages of team development (Tuckman)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CA" dirty="0">
                <a:latin typeface="Trebuchet MS" panose="020B0603020202020204" pitchFamily="34" charset="0"/>
              </a:rPr>
              <a:t>Punctuated Equilibrium model of team development (</a:t>
            </a:r>
            <a:r>
              <a:rPr lang="en-CA" dirty="0" err="1">
                <a:latin typeface="Trebuchet MS" panose="020B0603020202020204" pitchFamily="34" charset="0"/>
              </a:rPr>
              <a:t>Gersick</a:t>
            </a:r>
            <a:r>
              <a:rPr lang="en-CA" dirty="0">
                <a:latin typeface="Trebuchet MS" panose="020B0603020202020204" pitchFamily="34" charset="0"/>
              </a:rPr>
              <a:t>)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CA" dirty="0">
                <a:latin typeface="Trebuchet MS" panose="020B0603020202020204" pitchFamily="34" charset="0"/>
              </a:rPr>
              <a:t>Delegation</a:t>
            </a:r>
          </a:p>
          <a:p>
            <a:pPr lvl="0"/>
            <a:endParaRPr lang="en-IN" dirty="0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02501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88AC99-9600-451E-8522-E12F2C359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2400" y="358651"/>
            <a:ext cx="6357449" cy="797859"/>
          </a:xfrm>
        </p:spPr>
        <p:txBody>
          <a:bodyPr/>
          <a:lstStyle/>
          <a:p>
            <a:r>
              <a:rPr lang="en-CA" sz="3600" dirty="0">
                <a:solidFill>
                  <a:srgbClr val="C00000"/>
                </a:solidFill>
                <a:latin typeface="Trebuchet MS" panose="020B0603020202020204" pitchFamily="34" charset="0"/>
              </a:rPr>
              <a:t>teams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77AE07-994E-4D2A-84EC-314AD1B7F62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2857" y="1299142"/>
            <a:ext cx="4818743" cy="5200207"/>
          </a:xfrm>
        </p:spPr>
        <p:txBody>
          <a:bodyPr/>
          <a:lstStyle/>
          <a:p>
            <a:r>
              <a:rPr lang="en-CA" dirty="0">
                <a:latin typeface="Trebuchet MS" panose="020B0603020202020204" pitchFamily="34" charset="0"/>
              </a:rPr>
              <a:t>What teams have in common: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sz="2600" dirty="0">
                <a:latin typeface="Trebuchet MS" panose="020B0603020202020204" pitchFamily="34" charset="0"/>
              </a:rPr>
              <a:t>Share common objectives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sz="2600" dirty="0">
                <a:latin typeface="Trebuchet MS" panose="020B0603020202020204" pitchFamily="34" charset="0"/>
              </a:rPr>
              <a:t>Depend on each other (even though they may work independently on their tasks)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sz="2600" dirty="0">
                <a:latin typeface="Trebuchet MS" panose="020B0603020202020204" pitchFamily="34" charset="0"/>
              </a:rPr>
              <a:t>Are goal-oriented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sz="2600" dirty="0">
                <a:latin typeface="Trebuchet MS" panose="020B0603020202020204" pitchFamily="34" charset="0"/>
              </a:rPr>
              <a:t>Have complementary skills </a:t>
            </a:r>
          </a:p>
          <a:p>
            <a:endParaRPr lang="en-CA" dirty="0">
              <a:latin typeface="Trebuchet MS" panose="020B0603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54F908-D6FE-44FB-947E-E640E46BC9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5961" y="111354"/>
            <a:ext cx="2120899" cy="1632939"/>
          </a:xfrm>
          <a:prstGeom prst="rect">
            <a:avLst/>
          </a:prstGeom>
        </p:spPr>
      </p:pic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408C053E-464F-4981-88C7-C54AC60A75E0}"/>
              </a:ext>
            </a:extLst>
          </p:cNvPr>
          <p:cNvSpPr txBox="1">
            <a:spLocks/>
          </p:cNvSpPr>
          <p:nvPr/>
        </p:nvSpPr>
        <p:spPr bwMode="auto">
          <a:xfrm>
            <a:off x="5465012" y="1247424"/>
            <a:ext cx="6540116" cy="52002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17220" indent="-205740" algn="l" defTabSz="822960" rtl="0" eaLnBrk="0" fontAlgn="base" hangingPunct="0">
              <a:lnSpc>
                <a:spcPct val="90000"/>
              </a:lnSpc>
              <a:spcBef>
                <a:spcPts val="4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028700" indent="-205740" algn="l" defTabSz="822960" rtl="0" eaLnBrk="0" fontAlgn="base" hangingPunct="0">
              <a:lnSpc>
                <a:spcPct val="90000"/>
              </a:lnSpc>
              <a:spcBef>
                <a:spcPts val="4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440180" indent="-205740" algn="l" defTabSz="822960" rtl="0" eaLnBrk="0" fontAlgn="base" hangingPunct="0">
              <a:lnSpc>
                <a:spcPct val="90000"/>
              </a:lnSpc>
              <a:spcBef>
                <a:spcPts val="4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51660" indent="-205740" algn="l" defTabSz="822960" rtl="0" eaLnBrk="0" fontAlgn="base" hangingPunct="0">
              <a:lnSpc>
                <a:spcPct val="90000"/>
              </a:lnSpc>
              <a:spcBef>
                <a:spcPts val="4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263140" indent="-205740" algn="l" defTabSz="822960" rtl="0" eaLnBrk="1" latinLnBrk="0" hangingPunct="1">
              <a:lnSpc>
                <a:spcPct val="90000"/>
              </a:lnSpc>
              <a:spcBef>
                <a:spcPts val="450"/>
              </a:spcBef>
              <a:buFont typeface="Arial" panose="020B0604020202020204" pitchFamily="34" charset="0"/>
              <a:buChar char="•"/>
              <a:defRPr sz="16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74620" indent="-205740" algn="l" defTabSz="822960" rtl="0" eaLnBrk="1" latinLnBrk="0" hangingPunct="1">
              <a:lnSpc>
                <a:spcPct val="90000"/>
              </a:lnSpc>
              <a:spcBef>
                <a:spcPts val="450"/>
              </a:spcBef>
              <a:buFont typeface="Arial" panose="020B0604020202020204" pitchFamily="34" charset="0"/>
              <a:buChar char="•"/>
              <a:defRPr sz="16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86100" indent="-205740" algn="l" defTabSz="822960" rtl="0" eaLnBrk="1" latinLnBrk="0" hangingPunct="1">
              <a:lnSpc>
                <a:spcPct val="90000"/>
              </a:lnSpc>
              <a:spcBef>
                <a:spcPts val="450"/>
              </a:spcBef>
              <a:buFont typeface="Arial" panose="020B0604020202020204" pitchFamily="34" charset="0"/>
              <a:buChar char="•"/>
              <a:defRPr sz="16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97580" indent="-205740" algn="l" defTabSz="822960" rtl="0" eaLnBrk="1" latinLnBrk="0" hangingPunct="1">
              <a:lnSpc>
                <a:spcPct val="90000"/>
              </a:lnSpc>
              <a:spcBef>
                <a:spcPts val="450"/>
              </a:spcBef>
              <a:buFont typeface="Arial" panose="020B0604020202020204" pitchFamily="34" charset="0"/>
              <a:buChar char="•"/>
              <a:defRPr sz="16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dirty="0">
                <a:latin typeface="Trebuchet MS" panose="020B0603020202020204" pitchFamily="34" charset="0"/>
              </a:rPr>
              <a:t>How teams may differ: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sz="2600" dirty="0">
                <a:latin typeface="Trebuchet MS" panose="020B0603020202020204" pitchFamily="34" charset="0"/>
              </a:rPr>
              <a:t>Task interdependency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sz="2600" dirty="0">
                <a:latin typeface="Trebuchet MS" panose="020B0603020202020204" pitchFamily="34" charset="0"/>
              </a:rPr>
              <a:t>Fluidity of membership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sz="2600" dirty="0">
                <a:latin typeface="Trebuchet MS" panose="020B0603020202020204" pitchFamily="34" charset="0"/>
              </a:rPr>
              <a:t>Presence of a formal leader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sz="2600" dirty="0">
                <a:latin typeface="Trebuchet MS" panose="020B0603020202020204" pitchFamily="34" charset="0"/>
              </a:rPr>
              <a:t>Amount of physical interaction (colocation vs. virtual)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sz="2600" dirty="0">
                <a:latin typeface="Trebuchet MS" panose="020B0603020202020204" pitchFamily="34" charset="0"/>
              </a:rPr>
              <a:t>Duration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sz="2600" dirty="0">
                <a:latin typeface="Trebuchet MS" panose="020B0603020202020204" pitchFamily="34" charset="0"/>
              </a:rPr>
              <a:t>Previous experience with each other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sz="2600" dirty="0">
                <a:latin typeface="Trebuchet MS" panose="020B0603020202020204" pitchFamily="34" charset="0"/>
              </a:rPr>
              <a:t>Composition (e.g., functional, cross-functional)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sz="2600" dirty="0">
                <a:latin typeface="Trebuchet MS" panose="020B0603020202020204" pitchFamily="34" charset="0"/>
              </a:rPr>
              <a:t>Etc.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CA" dirty="0">
              <a:latin typeface="Trebuchet MS" panose="020B0603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CA" dirty="0">
              <a:latin typeface="Trebuchet MS" panose="020B0603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CA" dirty="0">
              <a:latin typeface="Trebuchet MS" panose="020B0603020202020204" pitchFamily="34" charset="0"/>
            </a:endParaRPr>
          </a:p>
          <a:p>
            <a:endParaRPr lang="en-CA" dirty="0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01070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BE2BC-4C7B-4E03-A24E-C2CB68C465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3589" y="355857"/>
            <a:ext cx="9300150" cy="797859"/>
          </a:xfrm>
        </p:spPr>
        <p:txBody>
          <a:bodyPr/>
          <a:lstStyle/>
          <a:p>
            <a:r>
              <a:rPr lang="en-CA" sz="3600" dirty="0">
                <a:solidFill>
                  <a:srgbClr val="C00000"/>
                </a:solidFill>
                <a:latin typeface="Trebuchet MS" panose="020B0603020202020204" pitchFamily="34" charset="0"/>
              </a:rPr>
              <a:t>Stages of Team Development (Tuckman)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D772A7-A645-4BBE-B788-50FC500120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27896" y="5154044"/>
            <a:ext cx="9980047" cy="1174183"/>
          </a:xfrm>
        </p:spPr>
        <p:txBody>
          <a:bodyPr/>
          <a:lstStyle/>
          <a:p>
            <a:pPr algn="ctr"/>
            <a:r>
              <a:rPr lang="en-CA" i="1" dirty="0">
                <a:latin typeface="Trebuchet MS" panose="020B0603020202020204" pitchFamily="34" charset="0"/>
              </a:rPr>
              <a:t>Each stage has its own particular challenges, characteristics and tasks – with implications for the project leader</a:t>
            </a:r>
            <a:endParaRPr lang="en-IN" i="1" dirty="0">
              <a:latin typeface="Trebuchet MS" panose="020B0603020202020204" pitchFamily="34" charset="0"/>
            </a:endParaRPr>
          </a:p>
          <a:p>
            <a:endParaRPr lang="en-CA" i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848ACF-9D34-4D08-B7F7-92700EBFB8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889" y="1271134"/>
            <a:ext cx="11372850" cy="36480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263FFD-D51E-45D0-92CE-A6D9AC666EF4}"/>
              </a:ext>
            </a:extLst>
          </p:cNvPr>
          <p:cNvSpPr txBox="1"/>
          <p:nvPr/>
        </p:nvSpPr>
        <p:spPr>
          <a:xfrm>
            <a:off x="10317956" y="6125552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chemeClr val="bg1"/>
                </a:solidFill>
              </a:rPr>
              <a:t>(</a:t>
            </a:r>
            <a:r>
              <a:rPr lang="en-CA" dirty="0">
                <a:solidFill>
                  <a:schemeClr val="bg1"/>
                </a:solidFill>
                <a:hlinkClick r:id="rId4"/>
              </a:rPr>
              <a:t>video</a:t>
            </a:r>
            <a:r>
              <a:rPr lang="en-CA" dirty="0">
                <a:solidFill>
                  <a:schemeClr val="bg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423227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F808C-2C0C-4588-A847-9621CD5DB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9143" y="490807"/>
            <a:ext cx="5828090" cy="560754"/>
          </a:xfrm>
        </p:spPr>
        <p:txBody>
          <a:bodyPr/>
          <a:lstStyle/>
          <a:p>
            <a:r>
              <a:rPr lang="en-CA" sz="3600" dirty="0">
                <a:solidFill>
                  <a:srgbClr val="C00000"/>
                </a:solidFill>
                <a:latin typeface="Trebuchet MS" panose="020B0603020202020204" pitchFamily="34" charset="0"/>
              </a:rPr>
              <a:t>Forming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C0197D-9333-4412-8F3B-140475120C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3145" y="1553973"/>
            <a:ext cx="10765427" cy="4693158"/>
          </a:xfrm>
        </p:spPr>
        <p:txBody>
          <a:bodyPr/>
          <a:lstStyle/>
          <a:p>
            <a:r>
              <a:rPr lang="en-CA" dirty="0">
                <a:latin typeface="Trebuchet MS" panose="020B0603020202020204" pitchFamily="34" charset="0"/>
              </a:rPr>
              <a:t>Questions and concerns:</a:t>
            </a:r>
          </a:p>
          <a:p>
            <a:pPr marL="1074420" lvl="1" indent="-457200"/>
            <a:r>
              <a:rPr lang="en-CA" dirty="0">
                <a:latin typeface="Trebuchet MS" panose="020B0603020202020204" pitchFamily="34" charset="0"/>
              </a:rPr>
              <a:t>What is expected of me and why am I here?</a:t>
            </a:r>
          </a:p>
          <a:p>
            <a:pPr marL="1074420" lvl="1" indent="-457200"/>
            <a:r>
              <a:rPr lang="en-CA" dirty="0">
                <a:latin typeface="Trebuchet MS" panose="020B0603020202020204" pitchFamily="34" charset="0"/>
              </a:rPr>
              <a:t>Who are my team members, will I be able to work effectively with them?</a:t>
            </a:r>
            <a:endParaRPr lang="en-IN" dirty="0">
              <a:latin typeface="Trebuchet MS" panose="020B0603020202020204" pitchFamily="34" charset="0"/>
            </a:endParaRPr>
          </a:p>
          <a:p>
            <a:pPr marL="1074420" lvl="1" indent="-457200"/>
            <a:r>
              <a:rPr lang="en-CA" dirty="0">
                <a:latin typeface="Trebuchet MS" panose="020B0603020202020204" pitchFamily="34" charset="0"/>
              </a:rPr>
              <a:t>Who is the PM and what is his/her role, style or credibility?</a:t>
            </a:r>
          </a:p>
          <a:p>
            <a:pPr marL="457200" indent="-457200"/>
            <a:r>
              <a:rPr lang="en-CA" dirty="0">
                <a:latin typeface="Trebuchet MS" panose="020B0603020202020204" pitchFamily="34" charset="0"/>
              </a:rPr>
              <a:t>Emotions: </a:t>
            </a:r>
          </a:p>
          <a:p>
            <a:pPr marL="1160463" indent="-457200">
              <a:buFont typeface="Arial" panose="020B0604020202020204" pitchFamily="34" charset="0"/>
              <a:buChar char="•"/>
            </a:pPr>
            <a:r>
              <a:rPr lang="en-CA" dirty="0">
                <a:latin typeface="Trebuchet MS" panose="020B0603020202020204" pitchFamily="34" charset="0"/>
              </a:rPr>
              <a:t>Politeness, optimism, excitement, uncertainty, awkwardness</a:t>
            </a:r>
          </a:p>
          <a:p>
            <a:pPr marL="457200" indent="-457200"/>
            <a:endParaRPr lang="en-CA" dirty="0">
              <a:latin typeface="Trebuchet MS" panose="020B0603020202020204" pitchFamily="34" charset="0"/>
            </a:endParaRPr>
          </a:p>
          <a:p>
            <a:pPr marL="457200" indent="-457200" algn="ctr"/>
            <a:r>
              <a:rPr lang="en-CA" dirty="0">
                <a:latin typeface="Trebuchet MS" panose="020B0603020202020204" pitchFamily="34" charset="0"/>
              </a:rPr>
              <a:t>(</a:t>
            </a:r>
            <a:r>
              <a:rPr lang="en-CA" dirty="0">
                <a:latin typeface="Trebuchet MS" panose="020B0603020202020204" pitchFamily="34" charset="0"/>
                <a:hlinkClick r:id="rId3"/>
              </a:rPr>
              <a:t>video</a:t>
            </a:r>
            <a:r>
              <a:rPr lang="en-CA" dirty="0">
                <a:latin typeface="Trebuchet MS" panose="020B0603020202020204" pitchFamily="34" charset="0"/>
              </a:rPr>
              <a:t>)</a:t>
            </a:r>
          </a:p>
          <a:p>
            <a:pPr marL="1074420" lvl="1" indent="-457200"/>
            <a:endParaRPr lang="en-IN" dirty="0">
              <a:latin typeface="Trebuchet MS" panose="020B0603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48130E-EC46-4B61-9FE0-1E7FA79667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45486" y="96253"/>
            <a:ext cx="1845986" cy="1759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9295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490D14-7801-4903-88A9-1A8EB3B125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3542" y="215640"/>
            <a:ext cx="10106538" cy="797859"/>
          </a:xfrm>
        </p:spPr>
        <p:txBody>
          <a:bodyPr/>
          <a:lstStyle/>
          <a:p>
            <a:r>
              <a:rPr lang="en-CA" sz="3600" dirty="0">
                <a:solidFill>
                  <a:srgbClr val="C00000"/>
                </a:solidFill>
                <a:latin typeface="Trebuchet MS" panose="020B0603020202020204" pitchFamily="34" charset="0"/>
              </a:rPr>
              <a:t>Leadership style &amp; activities - Forming</a:t>
            </a:r>
          </a:p>
        </p:txBody>
      </p:sp>
      <p:graphicFrame>
        <p:nvGraphicFramePr>
          <p:cNvPr id="8" name="Content Placeholder 4">
            <a:extLst>
              <a:ext uri="{FF2B5EF4-FFF2-40B4-BE49-F238E27FC236}">
                <a16:creationId xmlns:a16="http://schemas.microsoft.com/office/drawing/2014/main" id="{B0C62C60-6689-47E3-A557-C5CE1544E74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31283638"/>
              </p:ext>
            </p:extLst>
          </p:nvPr>
        </p:nvGraphicFramePr>
        <p:xfrm>
          <a:off x="308610" y="1143000"/>
          <a:ext cx="11590020" cy="5499360"/>
        </p:xfrm>
        <a:graphic>
          <a:graphicData uri="http://schemas.openxmlformats.org/drawingml/2006/table">
            <a:tbl>
              <a:tblPr firstRow="1" firstCol="1" lastRow="1" lastCol="1" bandRow="1" bandCol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15900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499360">
                <a:tc>
                  <a:txBody>
                    <a:bodyPr/>
                    <a:lstStyle/>
                    <a:p>
                      <a:pPr marL="342900" lvl="0" indent="-342900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Wingdings"/>
                        <a:buChar char=""/>
                        <a:tabLst>
                          <a:tab pos="228600" algn="l"/>
                        </a:tabLst>
                      </a:pPr>
                      <a:r>
                        <a:rPr lang="en-CA" sz="3100" b="0" dirty="0">
                          <a:solidFill>
                            <a:schemeClr val="bg1"/>
                          </a:solidFill>
                          <a:effectLst/>
                        </a:rPr>
                        <a:t>Leadership style: </a:t>
                      </a:r>
                      <a:r>
                        <a:rPr lang="en-CA" sz="3100" b="1" dirty="0">
                          <a:solidFill>
                            <a:schemeClr val="bg1"/>
                          </a:solidFill>
                          <a:effectLst/>
                        </a:rPr>
                        <a:t>Directing</a:t>
                      </a:r>
                    </a:p>
                    <a:p>
                      <a:pPr marL="342900" marR="0" lvl="0" indent="-342900" algn="l" defTabSz="822960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 typeface="Wingdings"/>
                        <a:buChar char=""/>
                        <a:tabLst>
                          <a:tab pos="228600" algn="l"/>
                        </a:tabLst>
                        <a:defRPr/>
                      </a:pPr>
                      <a:r>
                        <a:rPr lang="en-CA" sz="3100" b="0" dirty="0">
                          <a:solidFill>
                            <a:schemeClr val="bg1"/>
                          </a:solidFill>
                          <a:effectLst/>
                        </a:rPr>
                        <a:t>Hold a kick-off meeting, introduce everyone</a:t>
                      </a:r>
                    </a:p>
                    <a:p>
                      <a:pPr marL="342900" lvl="0" indent="-342900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Wingdings"/>
                        <a:buChar char=""/>
                        <a:tabLst>
                          <a:tab pos="228600" algn="l"/>
                        </a:tabLst>
                      </a:pPr>
                      <a:r>
                        <a:rPr lang="en-CA" sz="3100" b="0" dirty="0">
                          <a:solidFill>
                            <a:schemeClr val="bg1"/>
                          </a:solidFill>
                          <a:effectLst/>
                        </a:rPr>
                        <a:t>Explain and answer questions about: objectives, priorities, team member roles, stakeholder (and your) expectations for the project and for the team itself</a:t>
                      </a:r>
                    </a:p>
                    <a:p>
                      <a:pPr marL="342900" lvl="0" indent="-342900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Wingdings"/>
                        <a:buChar char=""/>
                        <a:tabLst>
                          <a:tab pos="228600" algn="l"/>
                        </a:tabLst>
                      </a:pPr>
                      <a:r>
                        <a:rPr lang="en-CA" sz="3100" b="0" dirty="0">
                          <a:solidFill>
                            <a:schemeClr val="bg1"/>
                          </a:solidFill>
                          <a:effectLst/>
                        </a:rPr>
                        <a:t>Establish team processes and ground rules</a:t>
                      </a:r>
                    </a:p>
                    <a:p>
                      <a:pPr marL="342900" lvl="0" indent="-342900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Wingdings"/>
                        <a:buChar char=""/>
                        <a:tabLst>
                          <a:tab pos="228600" algn="l"/>
                        </a:tabLst>
                      </a:pPr>
                      <a:r>
                        <a:rPr lang="en-CA" sz="3100" b="0" dirty="0">
                          <a:solidFill>
                            <a:schemeClr val="bg1"/>
                          </a:solidFill>
                          <a:effectLst/>
                        </a:rPr>
                        <a:t>Practice openness and transparency, explaining “what” and “why”</a:t>
                      </a:r>
                    </a:p>
                    <a:p>
                      <a:pPr marL="342900" lvl="0" indent="-342900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Wingdings"/>
                        <a:buChar char=""/>
                        <a:tabLst>
                          <a:tab pos="228600" algn="l"/>
                        </a:tabLst>
                      </a:pPr>
                      <a:r>
                        <a:rPr lang="en-CA" sz="3100" b="0" dirty="0">
                          <a:solidFill>
                            <a:schemeClr val="bg1"/>
                          </a:solidFill>
                          <a:effectLst/>
                        </a:rPr>
                        <a:t>Start to promote a culture that models and values teamwork</a:t>
                      </a:r>
                    </a:p>
                    <a:p>
                      <a:pPr marL="342900" lvl="0" indent="-342900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Wingdings"/>
                        <a:buChar char=""/>
                        <a:tabLst>
                          <a:tab pos="228600" algn="l"/>
                        </a:tabLst>
                      </a:pPr>
                      <a:r>
                        <a:rPr lang="en-CA" sz="3100" b="0" dirty="0">
                          <a:solidFill>
                            <a:schemeClr val="bg1"/>
                          </a:solidFill>
                          <a:effectLst/>
                        </a:rPr>
                        <a:t>Enable/encourage team members to get to know each other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287CC373-AD2A-4160-AE9D-70AFF99CE0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88168" y="1287378"/>
            <a:ext cx="1090861" cy="1039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3286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838478-96EB-40D5-B31F-160DC15FFC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4122" y="0"/>
            <a:ext cx="2823755" cy="1045386"/>
          </a:xfrm>
        </p:spPr>
        <p:txBody>
          <a:bodyPr/>
          <a:lstStyle/>
          <a:p>
            <a:r>
              <a:rPr lang="en-CA" sz="3600" dirty="0">
                <a:solidFill>
                  <a:srgbClr val="C00000"/>
                </a:solidFill>
                <a:latin typeface="Trebuchet MS" panose="020B0603020202020204" pitchFamily="34" charset="0"/>
              </a:rPr>
              <a:t>Storming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86985D-4D87-424A-AC34-D171417A241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0191" y="1273217"/>
            <a:ext cx="11031615" cy="5301754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dirty="0">
                <a:latin typeface="Trebuchet MS" panose="020B0603020202020204" pitchFamily="34" charset="0"/>
              </a:rPr>
              <a:t>Some projects fail because teams never get past this stage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dirty="0">
                <a:latin typeface="Trebuchet MS" panose="020B0603020202020204" pitchFamily="34" charset="0"/>
              </a:rPr>
              <a:t>Challenges/power struggles: from member(s) to PM, and also among the team members themselves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dirty="0">
                <a:latin typeface="Trebuchet MS" panose="020B0603020202020204" pitchFamily="34" charset="0"/>
              </a:rPr>
              <a:t>Differences in personalities, working styles, attitudes, expectations, opinions, etc.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dirty="0">
                <a:latin typeface="Trebuchet MS" panose="020B0603020202020204" pitchFamily="34" charset="0"/>
              </a:rPr>
              <a:t>Team members aren’t committed or comfortable with their roles/tasks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dirty="0">
                <a:latin typeface="Trebuchet MS" panose="020B0603020202020204" pitchFamily="34" charset="0"/>
              </a:rPr>
              <a:t>Weak team member relationships, lack of trust</a:t>
            </a:r>
          </a:p>
          <a:p>
            <a:pPr marL="3671888" lvl="1" indent="-457200"/>
            <a:r>
              <a:rPr lang="en-CA" dirty="0">
                <a:latin typeface="Trebuchet MS" panose="020B0603020202020204" pitchFamily="34" charset="0"/>
              </a:rPr>
              <a:t>Team members manage conflict in different ways (e.g., hostility, resistance, avoidance, etc.)</a:t>
            </a:r>
          </a:p>
          <a:p>
            <a:endParaRPr lang="en-C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6E428A-9711-4D28-987E-83C0CB83D5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5199573"/>
            <a:ext cx="3120571" cy="156890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BD32A20-906C-41B2-A53C-2DD9C3D91789}"/>
              </a:ext>
            </a:extLst>
          </p:cNvPr>
          <p:cNvSpPr txBox="1"/>
          <p:nvPr/>
        </p:nvSpPr>
        <p:spPr>
          <a:xfrm>
            <a:off x="10721819" y="6205639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chemeClr val="bg1"/>
                </a:solidFill>
              </a:rPr>
              <a:t>(</a:t>
            </a:r>
            <a:r>
              <a:rPr lang="en-CA" dirty="0">
                <a:solidFill>
                  <a:schemeClr val="bg1"/>
                </a:solidFill>
                <a:hlinkClick r:id="rId4"/>
              </a:rPr>
              <a:t>video</a:t>
            </a:r>
            <a:r>
              <a:rPr lang="en-CA" dirty="0">
                <a:solidFill>
                  <a:schemeClr val="bg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1306216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9EEE0-911B-42A7-9905-EA6263BEA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8032" y="205056"/>
            <a:ext cx="9970170" cy="797859"/>
          </a:xfrm>
        </p:spPr>
        <p:txBody>
          <a:bodyPr/>
          <a:lstStyle/>
          <a:p>
            <a:r>
              <a:rPr lang="en-CA" sz="3600" dirty="0">
                <a:solidFill>
                  <a:srgbClr val="C00000"/>
                </a:solidFill>
                <a:latin typeface="Trebuchet MS" panose="020B0603020202020204" pitchFamily="34" charset="0"/>
              </a:rPr>
              <a:t>Leadership style &amp; activities – Storming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5352B43D-AC97-42F3-8EF7-68E8E538FC5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75926098"/>
              </p:ext>
            </p:extLst>
          </p:nvPr>
        </p:nvGraphicFramePr>
        <p:xfrm>
          <a:off x="148590" y="1097280"/>
          <a:ext cx="11841480" cy="5680710"/>
        </p:xfrm>
        <a:graphic>
          <a:graphicData uri="http://schemas.openxmlformats.org/drawingml/2006/table">
            <a:tbl>
              <a:tblPr firstRow="1" firstCol="1" lastRow="1" lastCol="1" bandRow="1" bandCol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tblPr>
              <a:tblGrid>
                <a:gridCol w="118414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680710">
                <a:tc>
                  <a:txBody>
                    <a:bodyPr/>
                    <a:lstStyle>
                      <a:lvl1pPr marL="0" algn="l" defTabSz="822960" rtl="0" eaLnBrk="1" latinLnBrk="0" hangingPunct="1">
                        <a:defRPr sz="1620" b="1" kern="1200">
                          <a:solidFill>
                            <a:schemeClr val="lt1"/>
                          </a:solidFill>
                          <a:latin typeface="Trebuchet MS"/>
                        </a:defRPr>
                      </a:lvl1pPr>
                      <a:lvl2pPr marL="411480" algn="l" defTabSz="822960" rtl="0" eaLnBrk="1" latinLnBrk="0" hangingPunct="1">
                        <a:defRPr sz="1620" b="1" kern="1200">
                          <a:solidFill>
                            <a:schemeClr val="lt1"/>
                          </a:solidFill>
                          <a:latin typeface="Trebuchet MS"/>
                        </a:defRPr>
                      </a:lvl2pPr>
                      <a:lvl3pPr marL="822960" algn="l" defTabSz="822960" rtl="0" eaLnBrk="1" latinLnBrk="0" hangingPunct="1">
                        <a:defRPr sz="1620" b="1" kern="1200">
                          <a:solidFill>
                            <a:schemeClr val="lt1"/>
                          </a:solidFill>
                          <a:latin typeface="Trebuchet MS"/>
                        </a:defRPr>
                      </a:lvl3pPr>
                      <a:lvl4pPr marL="1234440" algn="l" defTabSz="822960" rtl="0" eaLnBrk="1" latinLnBrk="0" hangingPunct="1">
                        <a:defRPr sz="1620" b="1" kern="1200">
                          <a:solidFill>
                            <a:schemeClr val="lt1"/>
                          </a:solidFill>
                          <a:latin typeface="Trebuchet MS"/>
                        </a:defRPr>
                      </a:lvl4pPr>
                      <a:lvl5pPr marL="1645920" algn="l" defTabSz="822960" rtl="0" eaLnBrk="1" latinLnBrk="0" hangingPunct="1">
                        <a:defRPr sz="1620" b="1" kern="1200">
                          <a:solidFill>
                            <a:schemeClr val="lt1"/>
                          </a:solidFill>
                          <a:latin typeface="Trebuchet MS"/>
                        </a:defRPr>
                      </a:lvl5pPr>
                      <a:lvl6pPr marL="2057400" algn="l" defTabSz="822960" rtl="0" eaLnBrk="1" latinLnBrk="0" hangingPunct="1">
                        <a:defRPr sz="1620" b="1" kern="1200">
                          <a:solidFill>
                            <a:schemeClr val="lt1"/>
                          </a:solidFill>
                          <a:latin typeface="Trebuchet MS"/>
                        </a:defRPr>
                      </a:lvl6pPr>
                      <a:lvl7pPr marL="2468880" algn="l" defTabSz="822960" rtl="0" eaLnBrk="1" latinLnBrk="0" hangingPunct="1">
                        <a:defRPr sz="1620" b="1" kern="1200">
                          <a:solidFill>
                            <a:schemeClr val="lt1"/>
                          </a:solidFill>
                          <a:latin typeface="Trebuchet MS"/>
                        </a:defRPr>
                      </a:lvl7pPr>
                      <a:lvl8pPr marL="2880360" algn="l" defTabSz="822960" rtl="0" eaLnBrk="1" latinLnBrk="0" hangingPunct="1">
                        <a:defRPr sz="1620" b="1" kern="1200">
                          <a:solidFill>
                            <a:schemeClr val="lt1"/>
                          </a:solidFill>
                          <a:latin typeface="Trebuchet MS"/>
                        </a:defRPr>
                      </a:lvl8pPr>
                      <a:lvl9pPr marL="3291840" algn="l" defTabSz="822960" rtl="0" eaLnBrk="1" latinLnBrk="0" hangingPunct="1">
                        <a:defRPr sz="1620" b="1" kern="1200">
                          <a:solidFill>
                            <a:schemeClr val="lt1"/>
                          </a:solidFill>
                          <a:latin typeface="Trebuchet MS"/>
                        </a:defRPr>
                      </a:lvl9pPr>
                    </a:lstStyle>
                    <a:p>
                      <a:pPr marL="342900" lvl="0" indent="-342900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Wingdings"/>
                        <a:buChar char=""/>
                        <a:tabLst>
                          <a:tab pos="228600" algn="l"/>
                        </a:tabLst>
                      </a:pPr>
                      <a:r>
                        <a:rPr lang="en-CA" sz="2300" b="0" dirty="0">
                          <a:solidFill>
                            <a:schemeClr val="bg1"/>
                          </a:solidFill>
                          <a:effectLst/>
                        </a:rPr>
                        <a:t>Leadership style: </a:t>
                      </a:r>
                      <a:r>
                        <a:rPr lang="en-CA" sz="2300" b="1" dirty="0">
                          <a:solidFill>
                            <a:schemeClr val="bg1"/>
                          </a:solidFill>
                          <a:effectLst/>
                        </a:rPr>
                        <a:t>Coaching </a:t>
                      </a:r>
                      <a:r>
                        <a:rPr lang="en-CA" sz="2300" b="0" dirty="0">
                          <a:solidFill>
                            <a:schemeClr val="bg1"/>
                          </a:solidFill>
                          <a:effectLst/>
                        </a:rPr>
                        <a:t>(may need to shift back and forth with directing)</a:t>
                      </a:r>
                    </a:p>
                    <a:p>
                      <a:pPr marL="342900" lvl="0" indent="-342900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Wingdings"/>
                        <a:buChar char=""/>
                        <a:tabLst>
                          <a:tab pos="228600" algn="l"/>
                        </a:tabLst>
                      </a:pPr>
                      <a:r>
                        <a:rPr lang="en-CA" sz="2300" b="0" dirty="0">
                          <a:solidFill>
                            <a:schemeClr val="bg1"/>
                          </a:solidFill>
                          <a:effectLst/>
                        </a:rPr>
                        <a:t>Check for understanding, inviting and providing feedback.</a:t>
                      </a:r>
                    </a:p>
                    <a:p>
                      <a:pPr marL="342900" lvl="0" indent="-342900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Wingdings"/>
                        <a:buChar char=""/>
                        <a:tabLst>
                          <a:tab pos="228600" algn="l"/>
                        </a:tabLst>
                      </a:pPr>
                      <a:r>
                        <a:rPr lang="en-CA" sz="2300" b="0" dirty="0">
                          <a:solidFill>
                            <a:schemeClr val="bg1"/>
                          </a:solidFill>
                          <a:effectLst/>
                        </a:rPr>
                        <a:t>Facilitate understanding and conflict resolution. Reinforce that storming is natural and things will get better (explain Tuckman model to team). </a:t>
                      </a:r>
                    </a:p>
                    <a:p>
                      <a:pPr marL="342900" lvl="0" indent="-342900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Wingdings"/>
                        <a:buChar char=""/>
                        <a:tabLst>
                          <a:tab pos="228600" algn="l"/>
                        </a:tabLst>
                      </a:pPr>
                      <a:r>
                        <a:rPr lang="en-CA" sz="2300" b="0" dirty="0">
                          <a:solidFill>
                            <a:schemeClr val="bg1"/>
                          </a:solidFill>
                          <a:effectLst/>
                        </a:rPr>
                        <a:t>Intervene where conflict is serious or persistent, change team membership if needed.</a:t>
                      </a:r>
                    </a:p>
                    <a:p>
                      <a:pPr marL="342900" lvl="0" indent="-342900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Wingdings"/>
                        <a:buChar char=""/>
                        <a:tabLst>
                          <a:tab pos="228600" algn="l"/>
                        </a:tabLst>
                      </a:pPr>
                      <a:r>
                        <a:rPr lang="en-CA" sz="2300" b="0" dirty="0">
                          <a:solidFill>
                            <a:schemeClr val="bg1"/>
                          </a:solidFill>
                          <a:effectLst/>
                        </a:rPr>
                        <a:t>Take an active listening/problem-solving approach – consider different points of view. </a:t>
                      </a:r>
                    </a:p>
                    <a:p>
                      <a:pPr marL="342900" lvl="0" indent="-342900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Wingdings"/>
                        <a:buChar char=""/>
                        <a:tabLst>
                          <a:tab pos="228600" algn="l"/>
                        </a:tabLst>
                      </a:pPr>
                      <a:r>
                        <a:rPr lang="en-CA" sz="2300" b="0" dirty="0">
                          <a:solidFill>
                            <a:schemeClr val="bg1"/>
                          </a:solidFill>
                          <a:effectLst/>
                        </a:rPr>
                        <a:t>Clarify/reinforce ground rules, expectations, processes, values, tasks. </a:t>
                      </a:r>
                    </a:p>
                    <a:p>
                      <a:pPr marL="342900" lvl="0" indent="-342900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Wingdings"/>
                        <a:buChar char=""/>
                        <a:tabLst>
                          <a:tab pos="228600" algn="l"/>
                        </a:tabLst>
                      </a:pPr>
                      <a:r>
                        <a:rPr lang="en-CA" sz="2300" b="0" dirty="0">
                          <a:solidFill>
                            <a:schemeClr val="bg1"/>
                          </a:solidFill>
                          <a:effectLst/>
                        </a:rPr>
                        <a:t>Stay positive &amp; firm in the face of challenges to your own leadership or project goals.</a:t>
                      </a:r>
                    </a:p>
                    <a:p>
                      <a:pPr marL="342900" lvl="0" indent="-342900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Wingdings"/>
                        <a:buChar char=""/>
                        <a:tabLst>
                          <a:tab pos="228600" algn="l"/>
                        </a:tabLst>
                      </a:pPr>
                      <a:r>
                        <a:rPr lang="en-CA" sz="2300" b="0" dirty="0">
                          <a:solidFill>
                            <a:schemeClr val="bg1"/>
                          </a:solidFill>
                          <a:effectLst/>
                        </a:rPr>
                        <a:t>Allow creative tension &amp; positive conflict, so the team becomes comfortable with each other’s ideas and opinions. </a:t>
                      </a: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9DEB9FD9-7995-4636-ADC2-DF9DC00B2B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1" y="83703"/>
            <a:ext cx="1728336" cy="1048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4884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7A419-E794-4313-B8CA-AF2B6A8A24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61" y="263010"/>
            <a:ext cx="2539878" cy="797859"/>
          </a:xfrm>
        </p:spPr>
        <p:txBody>
          <a:bodyPr/>
          <a:lstStyle/>
          <a:p>
            <a:r>
              <a:rPr lang="en-CA" sz="3600" dirty="0">
                <a:solidFill>
                  <a:srgbClr val="C00000"/>
                </a:solidFill>
                <a:latin typeface="Trebuchet MS" panose="020B0603020202020204" pitchFamily="34" charset="0"/>
              </a:rPr>
              <a:t>Norming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C8F367-A363-4067-968E-44F20072750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5507" y="1171410"/>
            <a:ext cx="11856493" cy="6131264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dirty="0">
                <a:latin typeface="Trebuchet MS" panose="020B0603020202020204" pitchFamily="34" charset="0"/>
              </a:rPr>
              <a:t>Team members start to resolve their differences, grow trust, develop cohesion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dirty="0">
                <a:latin typeface="Trebuchet MS" panose="020B0603020202020204" pitchFamily="34" charset="0"/>
              </a:rPr>
              <a:t>Norming = developing norms or habits/patterns for dealing with conflict, decision-making, problem-solving, leadership behaviour, etc. (culture is becoming stronger)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dirty="0">
                <a:latin typeface="Trebuchet MS" panose="020B0603020202020204" pitchFamily="34" charset="0"/>
              </a:rPr>
              <a:t>Team members are more comfortable giving constructive feedback, asking for help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dirty="0">
                <a:latin typeface="Trebuchet MS" panose="020B0603020202020204" pitchFamily="34" charset="0"/>
              </a:rPr>
              <a:t>Team is now working towards a single shared goal (more productive)</a:t>
            </a:r>
          </a:p>
          <a:p>
            <a:pPr marL="3944938" indent="-457200">
              <a:buFont typeface="Arial" panose="020B0604020202020204" pitchFamily="34" charset="0"/>
              <a:buChar char="•"/>
            </a:pPr>
            <a:r>
              <a:rPr lang="en-CA" dirty="0">
                <a:latin typeface="Trebuchet MS" panose="020B0603020202020204" pitchFamily="34" charset="0"/>
              </a:rPr>
              <a:t>Overlap between storming and norming as new situations arise</a:t>
            </a:r>
          </a:p>
          <a:p>
            <a:pPr marL="3944938" indent="-457200">
              <a:buFont typeface="Arial" panose="020B0604020202020204" pitchFamily="34" charset="0"/>
              <a:buChar char="•"/>
            </a:pPr>
            <a:r>
              <a:rPr lang="en-CA" dirty="0">
                <a:latin typeface="Trebuchet MS" panose="020B0603020202020204" pitchFamily="34" charset="0"/>
              </a:rPr>
              <a:t>Not all teams get to this stage  			(</a:t>
            </a:r>
            <a:r>
              <a:rPr lang="en-CA" dirty="0">
                <a:latin typeface="Trebuchet MS" panose="020B0603020202020204" pitchFamily="34" charset="0"/>
                <a:hlinkClick r:id="rId3"/>
              </a:rPr>
              <a:t>video</a:t>
            </a:r>
            <a:r>
              <a:rPr lang="en-CA" dirty="0">
                <a:latin typeface="Trebuchet MS" panose="020B0603020202020204" pitchFamily="34" charset="0"/>
              </a:rPr>
              <a:t>)</a:t>
            </a:r>
            <a:endParaRPr lang="en-C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132E36-5679-4F28-8C8B-68FC4723A4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507" y="5022936"/>
            <a:ext cx="3146729" cy="1719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974004"/>
      </p:ext>
    </p:extLst>
  </p:cSld>
  <p:clrMapOvr>
    <a:masterClrMapping/>
  </p:clrMapOvr>
</p:sld>
</file>

<file path=ppt/theme/theme1.xml><?xml version="1.0" encoding="utf-8"?>
<a:theme xmlns:a="http://schemas.openxmlformats.org/drawingml/2006/main" name="fanshawe2014ppt_16x10">
  <a:themeElements>
    <a:clrScheme name="Custom 1">
      <a:dk1>
        <a:sysClr val="windowText" lastClr="000000"/>
      </a:dk1>
      <a:lt1>
        <a:sysClr val="window" lastClr="FFFFFF"/>
      </a:lt1>
      <a:dk2>
        <a:srgbClr val="424456"/>
      </a:dk2>
      <a:lt2>
        <a:srgbClr val="DEDEDE"/>
      </a:lt2>
      <a:accent1>
        <a:srgbClr val="C00000"/>
      </a:accent1>
      <a:accent2>
        <a:srgbClr val="FF0000"/>
      </a:accent2>
      <a:accent3>
        <a:srgbClr val="FF3300"/>
      </a:accent3>
      <a:accent4>
        <a:srgbClr val="CC3300"/>
      </a:accent4>
      <a:accent5>
        <a:srgbClr val="934B21"/>
      </a:accent5>
      <a:accent6>
        <a:srgbClr val="C69B7D"/>
      </a:accent6>
      <a:hlink>
        <a:srgbClr val="CC9900"/>
      </a:hlink>
      <a:folHlink>
        <a:srgbClr val="660033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nshawe_ppt_16x10.potx" id="{A35F1B66-D064-4252-83D2-E2C2EF4FFAA9}" vid="{2009612D-D17B-4F67-9BB4-47206A92A86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1929</TotalTime>
  <Words>1832</Words>
  <Application>Microsoft Office PowerPoint</Application>
  <PresentationFormat>Widescreen</PresentationFormat>
  <Paragraphs>197</Paragraphs>
  <Slides>18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Calibri</vt:lpstr>
      <vt:lpstr>Garamond</vt:lpstr>
      <vt:lpstr>Trebuchet MS</vt:lpstr>
      <vt:lpstr>Wingdings</vt:lpstr>
      <vt:lpstr>fanshawe2014ppt_16x10</vt:lpstr>
      <vt:lpstr>MGMT-6064 PROJECT LEADERSHIP  AND MANAGEMENT </vt:lpstr>
      <vt:lpstr>Objectives</vt:lpstr>
      <vt:lpstr>teams</vt:lpstr>
      <vt:lpstr>Stages of Team Development (Tuckman)</vt:lpstr>
      <vt:lpstr>Forming</vt:lpstr>
      <vt:lpstr>Leadership style &amp; activities - Forming</vt:lpstr>
      <vt:lpstr>Storming</vt:lpstr>
      <vt:lpstr>Leadership style &amp; activities – Storming</vt:lpstr>
      <vt:lpstr>Norming</vt:lpstr>
      <vt:lpstr>Leadership style &amp; activities - Norming</vt:lpstr>
      <vt:lpstr>Performing</vt:lpstr>
      <vt:lpstr>Adjourning</vt:lpstr>
      <vt:lpstr>Punctuated equilibrium model (gersick)</vt:lpstr>
      <vt:lpstr>Punctuated equilibrium model (gersick)</vt:lpstr>
      <vt:lpstr>Punctuated equilibrium model (gersick)</vt:lpstr>
      <vt:lpstr>Delegation</vt:lpstr>
      <vt:lpstr>Why do leaders resist delegating?</vt:lpstr>
      <vt:lpstr>Guidelines for good Delegation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 Newton</dc:creator>
  <cp:lastModifiedBy>Christine Newton</cp:lastModifiedBy>
  <cp:revision>230</cp:revision>
  <cp:lastPrinted>2019-11-26T18:03:01Z</cp:lastPrinted>
  <dcterms:created xsi:type="dcterms:W3CDTF">2018-09-06T22:09:34Z</dcterms:created>
  <dcterms:modified xsi:type="dcterms:W3CDTF">2022-04-27T17:14:02Z</dcterms:modified>
</cp:coreProperties>
</file>